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 id="2147483850" r:id="rId5"/>
  </p:sldMasterIdLst>
  <p:notesMasterIdLst>
    <p:notesMasterId r:id="rId46"/>
  </p:notesMasterIdLst>
  <p:handoutMasterIdLst>
    <p:handoutMasterId r:id="rId47"/>
  </p:handoutMasterIdLst>
  <p:sldIdLst>
    <p:sldId id="844" r:id="rId6"/>
    <p:sldId id="852" r:id="rId7"/>
    <p:sldId id="374" r:id="rId8"/>
    <p:sldId id="886" r:id="rId9"/>
    <p:sldId id="887" r:id="rId10"/>
    <p:sldId id="888" r:id="rId11"/>
    <p:sldId id="860" r:id="rId12"/>
    <p:sldId id="857" r:id="rId13"/>
    <p:sldId id="877" r:id="rId14"/>
    <p:sldId id="873" r:id="rId15"/>
    <p:sldId id="861" r:id="rId16"/>
    <p:sldId id="807" r:id="rId17"/>
    <p:sldId id="702" r:id="rId18"/>
    <p:sldId id="810" r:id="rId19"/>
    <p:sldId id="809" r:id="rId20"/>
    <p:sldId id="811" r:id="rId21"/>
    <p:sldId id="812" r:id="rId22"/>
    <p:sldId id="813" r:id="rId23"/>
    <p:sldId id="692" r:id="rId24"/>
    <p:sldId id="875" r:id="rId25"/>
    <p:sldId id="815" r:id="rId26"/>
    <p:sldId id="876" r:id="rId27"/>
    <p:sldId id="864" r:id="rId28"/>
    <p:sldId id="862" r:id="rId29"/>
    <p:sldId id="866" r:id="rId30"/>
    <p:sldId id="882" r:id="rId31"/>
    <p:sldId id="819" r:id="rId32"/>
    <p:sldId id="820" r:id="rId33"/>
    <p:sldId id="821" r:id="rId34"/>
    <p:sldId id="867" r:id="rId35"/>
    <p:sldId id="881" r:id="rId36"/>
    <p:sldId id="855" r:id="rId37"/>
    <p:sldId id="854" r:id="rId38"/>
    <p:sldId id="870" r:id="rId39"/>
    <p:sldId id="878" r:id="rId40"/>
    <p:sldId id="879" r:id="rId41"/>
    <p:sldId id="883" r:id="rId42"/>
    <p:sldId id="874" r:id="rId43"/>
    <p:sldId id="889" r:id="rId44"/>
    <p:sldId id="884" r:id="rId4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292D"/>
    <a:srgbClr val="FFFFFF"/>
    <a:srgbClr val="F2F2F2"/>
    <a:srgbClr val="00A7B5"/>
    <a:srgbClr val="A20000"/>
    <a:srgbClr val="585A5C"/>
    <a:srgbClr val="178795"/>
    <a:srgbClr val="858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6" autoAdjust="0"/>
    <p:restoredTop sz="79970" autoAdjust="0"/>
  </p:normalViewPr>
  <p:slideViewPr>
    <p:cSldViewPr snapToGrid="0">
      <p:cViewPr varScale="1">
        <p:scale>
          <a:sx n="76" d="100"/>
          <a:sy n="76" d="100"/>
        </p:scale>
        <p:origin x="57" y="216"/>
      </p:cViewPr>
      <p:guideLst>
        <p:guide orient="horz" pos="2136"/>
        <p:guide pos="3840"/>
      </p:guideLst>
    </p:cSldViewPr>
  </p:slideViewPr>
  <p:notesTextViewPr>
    <p:cViewPr>
      <p:scale>
        <a:sx n="1" d="1"/>
        <a:sy n="1" d="1"/>
      </p:scale>
      <p:origin x="0" y="0"/>
    </p:cViewPr>
  </p:notesTextViewPr>
  <p:notesViewPr>
    <p:cSldViewPr snapToGrid="0">
      <p:cViewPr varScale="1">
        <p:scale>
          <a:sx n="65" d="100"/>
          <a:sy n="65" d="100"/>
        </p:scale>
        <p:origin x="2658"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diqui, Jeff" userId="feac4fa2-0677-4e20-8c97-5d09429326d7" providerId="ADAL" clId="{7577FDF9-6CA0-491F-ABB7-70E0B86D6D98}"/>
    <pc:docChg chg="custSel addSld modSld sldOrd">
      <pc:chgData name="Siddiqui, Jeff" userId="feac4fa2-0677-4e20-8c97-5d09429326d7" providerId="ADAL" clId="{7577FDF9-6CA0-491F-ABB7-70E0B86D6D98}" dt="2019-06-20T03:59:08.311" v="215"/>
      <pc:docMkLst>
        <pc:docMk/>
      </pc:docMkLst>
      <pc:sldChg chg="modSp">
        <pc:chgData name="Siddiqui, Jeff" userId="feac4fa2-0677-4e20-8c97-5d09429326d7" providerId="ADAL" clId="{7577FDF9-6CA0-491F-ABB7-70E0B86D6D98}" dt="2019-06-20T03:45:50.368" v="193" actId="20577"/>
        <pc:sldMkLst>
          <pc:docMk/>
          <pc:sldMk cId="1074931917" sldId="839"/>
        </pc:sldMkLst>
        <pc:spChg chg="mod">
          <ac:chgData name="Siddiqui, Jeff" userId="feac4fa2-0677-4e20-8c97-5d09429326d7" providerId="ADAL" clId="{7577FDF9-6CA0-491F-ABB7-70E0B86D6D98}" dt="2019-06-20T03:45:50.368" v="193" actId="20577"/>
          <ac:spMkLst>
            <pc:docMk/>
            <pc:sldMk cId="1074931917" sldId="839"/>
            <ac:spMk id="2" creationId="{DD6301C9-2989-4541-A5DF-F79A12265654}"/>
          </ac:spMkLst>
        </pc:spChg>
      </pc:sldChg>
      <pc:sldChg chg="addSp delSp modSp add mod ord">
        <pc:chgData name="Siddiqui, Jeff" userId="feac4fa2-0677-4e20-8c97-5d09429326d7" providerId="ADAL" clId="{7577FDF9-6CA0-491F-ABB7-70E0B86D6D98}" dt="2019-06-20T03:47:53.854" v="213" actId="14100"/>
        <pc:sldMkLst>
          <pc:docMk/>
          <pc:sldMk cId="604962701" sldId="849"/>
        </pc:sldMkLst>
        <pc:graphicFrameChg chg="add">
          <ac:chgData name="Siddiqui, Jeff" userId="feac4fa2-0677-4e20-8c97-5d09429326d7" providerId="ADAL" clId="{7577FDF9-6CA0-491F-ABB7-70E0B86D6D98}" dt="2019-06-20T03:46:28.035" v="198"/>
          <ac:graphicFrameMkLst>
            <pc:docMk/>
            <pc:sldMk cId="604962701" sldId="849"/>
            <ac:graphicFrameMk id="5" creationId="{00000000-0008-0000-0300-000002000000}"/>
          </ac:graphicFrameMkLst>
        </pc:graphicFrameChg>
        <pc:graphicFrameChg chg="add">
          <ac:chgData name="Siddiqui, Jeff" userId="feac4fa2-0677-4e20-8c97-5d09429326d7" providerId="ADAL" clId="{7577FDF9-6CA0-491F-ABB7-70E0B86D6D98}" dt="2019-06-20T03:46:47.144" v="201"/>
          <ac:graphicFrameMkLst>
            <pc:docMk/>
            <pc:sldMk cId="604962701" sldId="849"/>
            <ac:graphicFrameMk id="8" creationId="{7A601EA3-EFC3-4E39-B885-AF3AC596FD2C}"/>
          </ac:graphicFrameMkLst>
        </pc:graphicFrameChg>
        <pc:picChg chg="add mod">
          <ac:chgData name="Siddiqui, Jeff" userId="feac4fa2-0677-4e20-8c97-5d09429326d7" providerId="ADAL" clId="{7577FDF9-6CA0-491F-ABB7-70E0B86D6D98}" dt="2019-06-20T03:47:42.405" v="210" actId="14100"/>
          <ac:picMkLst>
            <pc:docMk/>
            <pc:sldMk cId="604962701" sldId="849"/>
            <ac:picMk id="2" creationId="{24ED4FAF-336E-4F00-9B3B-1146697CCBF0}"/>
          </ac:picMkLst>
        </pc:picChg>
        <pc:picChg chg="add mod">
          <ac:chgData name="Siddiqui, Jeff" userId="feac4fa2-0677-4e20-8c97-5d09429326d7" providerId="ADAL" clId="{7577FDF9-6CA0-491F-ABB7-70E0B86D6D98}" dt="2019-06-20T03:47:53.854" v="213" actId="14100"/>
          <ac:picMkLst>
            <pc:docMk/>
            <pc:sldMk cId="604962701" sldId="849"/>
            <ac:picMk id="4" creationId="{B41BDB19-ED60-4B78-BCAE-A93A884FE8FF}"/>
          </ac:picMkLst>
        </pc:picChg>
        <pc:picChg chg="del">
          <ac:chgData name="Siddiqui, Jeff" userId="feac4fa2-0677-4e20-8c97-5d09429326d7" providerId="ADAL" clId="{7577FDF9-6CA0-491F-ABB7-70E0B86D6D98}" dt="2019-06-20T03:46:06.657" v="196" actId="478"/>
          <ac:picMkLst>
            <pc:docMk/>
            <pc:sldMk cId="604962701" sldId="849"/>
            <ac:picMk id="7" creationId="{E7093146-265B-495F-9813-4E0ED1BE3E3E}"/>
          </ac:picMkLst>
        </pc:picChg>
        <pc:picChg chg="del">
          <ac:chgData name="Siddiqui, Jeff" userId="feac4fa2-0677-4e20-8c97-5d09429326d7" providerId="ADAL" clId="{7577FDF9-6CA0-491F-ABB7-70E0B86D6D98}" dt="2019-06-20T03:46:05.913" v="195" actId="478"/>
          <ac:picMkLst>
            <pc:docMk/>
            <pc:sldMk cId="604962701" sldId="849"/>
            <ac:picMk id="11" creationId="{5888B63E-AC30-4343-8CBD-2A0BE11A87A1}"/>
          </ac:picMkLst>
        </pc:picChg>
      </pc:sldChg>
      <pc:sldChg chg="add">
        <pc:chgData name="Siddiqui, Jeff" userId="feac4fa2-0677-4e20-8c97-5d09429326d7" providerId="ADAL" clId="{7577FDF9-6CA0-491F-ABB7-70E0B86D6D98}" dt="2019-06-20T03:58:53.244" v="214"/>
        <pc:sldMkLst>
          <pc:docMk/>
          <pc:sldMk cId="3134166964" sldId="850"/>
        </pc:sldMkLst>
      </pc:sldChg>
      <pc:sldChg chg="add">
        <pc:chgData name="Siddiqui, Jeff" userId="feac4fa2-0677-4e20-8c97-5d09429326d7" providerId="ADAL" clId="{7577FDF9-6CA0-491F-ABB7-70E0B86D6D98}" dt="2019-06-20T03:59:08.311" v="215"/>
        <pc:sldMkLst>
          <pc:docMk/>
          <pc:sldMk cId="1696853902" sldId="851"/>
        </pc:sldMkLst>
      </pc:sldChg>
    </pc:docChg>
  </pc:docChgLst>
  <pc:docChgLst>
    <pc:chgData name="Siddiqui, Jeff" userId="feac4fa2-0677-4e20-8c97-5d09429326d7" providerId="ADAL" clId="{743E0B0B-4424-492E-AF04-5392856D86A1}"/>
    <pc:docChg chg="undo custSel addSld modSld sldOrd">
      <pc:chgData name="Siddiqui, Jeff" userId="feac4fa2-0677-4e20-8c97-5d09429326d7" providerId="ADAL" clId="{743E0B0B-4424-492E-AF04-5392856D86A1}" dt="2019-06-20T03:38:21.194" v="1274" actId="20577"/>
      <pc:docMkLst>
        <pc:docMk/>
      </pc:docMkLst>
      <pc:sldChg chg="add">
        <pc:chgData name="Siddiqui, Jeff" userId="feac4fa2-0677-4e20-8c97-5d09429326d7" providerId="ADAL" clId="{743E0B0B-4424-492E-AF04-5392856D86A1}" dt="2019-06-20T02:58:55.918" v="0"/>
        <pc:sldMkLst>
          <pc:docMk/>
          <pc:sldMk cId="3948476638" sldId="374"/>
        </pc:sldMkLst>
      </pc:sldChg>
      <pc:sldChg chg="delSp">
        <pc:chgData name="Siddiqui, Jeff" userId="feac4fa2-0677-4e20-8c97-5d09429326d7" providerId="ADAL" clId="{743E0B0B-4424-492E-AF04-5392856D86A1}" dt="2019-06-20T03:03:02.036" v="303" actId="478"/>
        <pc:sldMkLst>
          <pc:docMk/>
          <pc:sldMk cId="4167775349" sldId="692"/>
        </pc:sldMkLst>
        <pc:spChg chg="del">
          <ac:chgData name="Siddiqui, Jeff" userId="feac4fa2-0677-4e20-8c97-5d09429326d7" providerId="ADAL" clId="{743E0B0B-4424-492E-AF04-5392856D86A1}" dt="2019-06-20T03:03:02.036" v="303" actId="478"/>
          <ac:spMkLst>
            <pc:docMk/>
            <pc:sldMk cId="4167775349" sldId="692"/>
            <ac:spMk id="2" creationId="{64E6FB32-04C7-483B-9199-D249A7210918}"/>
          </ac:spMkLst>
        </pc:spChg>
      </pc:sldChg>
      <pc:sldChg chg="delSp">
        <pc:chgData name="Siddiqui, Jeff" userId="feac4fa2-0677-4e20-8c97-5d09429326d7" providerId="ADAL" clId="{743E0B0B-4424-492E-AF04-5392856D86A1}" dt="2019-06-20T03:02:31.252" v="298" actId="478"/>
        <pc:sldMkLst>
          <pc:docMk/>
          <pc:sldMk cId="2791484643" sldId="702"/>
        </pc:sldMkLst>
        <pc:spChg chg="del">
          <ac:chgData name="Siddiqui, Jeff" userId="feac4fa2-0677-4e20-8c97-5d09429326d7" providerId="ADAL" clId="{743E0B0B-4424-492E-AF04-5392856D86A1}" dt="2019-06-20T03:02:31.252" v="298" actId="478"/>
          <ac:spMkLst>
            <pc:docMk/>
            <pc:sldMk cId="2791484643" sldId="702"/>
            <ac:spMk id="2" creationId="{E96DF906-2484-4F97-91B8-A5021773B3E4}"/>
          </ac:spMkLst>
        </pc:spChg>
      </pc:sldChg>
      <pc:sldChg chg="modSp">
        <pc:chgData name="Siddiqui, Jeff" userId="feac4fa2-0677-4e20-8c97-5d09429326d7" providerId="ADAL" clId="{743E0B0B-4424-492E-AF04-5392856D86A1}" dt="2019-06-20T03:13:40.248" v="758" actId="20577"/>
        <pc:sldMkLst>
          <pc:docMk/>
          <pc:sldMk cId="3015751056" sldId="791"/>
        </pc:sldMkLst>
        <pc:spChg chg="mod">
          <ac:chgData name="Siddiqui, Jeff" userId="feac4fa2-0677-4e20-8c97-5d09429326d7" providerId="ADAL" clId="{743E0B0B-4424-492E-AF04-5392856D86A1}" dt="2019-06-20T03:13:40.248" v="758" actId="20577"/>
          <ac:spMkLst>
            <pc:docMk/>
            <pc:sldMk cId="3015751056" sldId="791"/>
            <ac:spMk id="2" creationId="{DD6301C9-2989-4541-A5DF-F79A12265654}"/>
          </ac:spMkLst>
        </pc:spChg>
      </pc:sldChg>
      <pc:sldChg chg="modSp">
        <pc:chgData name="Siddiqui, Jeff" userId="feac4fa2-0677-4e20-8c97-5d09429326d7" providerId="ADAL" clId="{743E0B0B-4424-492E-AF04-5392856D86A1}" dt="2019-06-20T03:25:36.240" v="1006" actId="20577"/>
        <pc:sldMkLst>
          <pc:docMk/>
          <pc:sldMk cId="3237961639" sldId="794"/>
        </pc:sldMkLst>
        <pc:spChg chg="mod">
          <ac:chgData name="Siddiqui, Jeff" userId="feac4fa2-0677-4e20-8c97-5d09429326d7" providerId="ADAL" clId="{743E0B0B-4424-492E-AF04-5392856D86A1}" dt="2019-06-20T03:25:36.240" v="1006" actId="20577"/>
          <ac:spMkLst>
            <pc:docMk/>
            <pc:sldMk cId="3237961639" sldId="794"/>
            <ac:spMk id="2" creationId="{DD6301C9-2989-4541-A5DF-F79A12265654}"/>
          </ac:spMkLst>
        </pc:spChg>
      </pc:sldChg>
      <pc:sldChg chg="modSp">
        <pc:chgData name="Siddiqui, Jeff" userId="feac4fa2-0677-4e20-8c97-5d09429326d7" providerId="ADAL" clId="{743E0B0B-4424-492E-AF04-5392856D86A1}" dt="2019-06-20T03:02:00.203" v="297" actId="14"/>
        <pc:sldMkLst>
          <pc:docMk/>
          <pc:sldMk cId="395813992" sldId="807"/>
        </pc:sldMkLst>
        <pc:spChg chg="mod">
          <ac:chgData name="Siddiqui, Jeff" userId="feac4fa2-0677-4e20-8c97-5d09429326d7" providerId="ADAL" clId="{743E0B0B-4424-492E-AF04-5392856D86A1}" dt="2019-06-20T03:02:00.203" v="297" actId="14"/>
          <ac:spMkLst>
            <pc:docMk/>
            <pc:sldMk cId="395813992" sldId="807"/>
            <ac:spMk id="2" creationId="{DD6301C9-2989-4541-A5DF-F79A12265654}"/>
          </ac:spMkLst>
        </pc:spChg>
        <pc:spChg chg="mod">
          <ac:chgData name="Siddiqui, Jeff" userId="feac4fa2-0677-4e20-8c97-5d09429326d7" providerId="ADAL" clId="{743E0B0B-4424-492E-AF04-5392856D86A1}" dt="2019-06-20T02:59:58.853" v="14" actId="20577"/>
          <ac:spMkLst>
            <pc:docMk/>
            <pc:sldMk cId="395813992" sldId="807"/>
            <ac:spMk id="3" creationId="{C1721360-BF77-4F60-B811-9D513CA43EAB}"/>
          </ac:spMkLst>
        </pc:spChg>
      </pc:sldChg>
      <pc:sldChg chg="delSp">
        <pc:chgData name="Siddiqui, Jeff" userId="feac4fa2-0677-4e20-8c97-5d09429326d7" providerId="ADAL" clId="{743E0B0B-4424-492E-AF04-5392856D86A1}" dt="2019-06-20T03:02:35.416" v="300" actId="478"/>
        <pc:sldMkLst>
          <pc:docMk/>
          <pc:sldMk cId="1555305121" sldId="809"/>
        </pc:sldMkLst>
        <pc:spChg chg="del">
          <ac:chgData name="Siddiqui, Jeff" userId="feac4fa2-0677-4e20-8c97-5d09429326d7" providerId="ADAL" clId="{743E0B0B-4424-492E-AF04-5392856D86A1}" dt="2019-06-20T03:02:35.416" v="300" actId="478"/>
          <ac:spMkLst>
            <pc:docMk/>
            <pc:sldMk cId="1555305121" sldId="809"/>
            <ac:spMk id="2" creationId="{74FA96C3-56E6-4B49-9EB7-8FF3982BA188}"/>
          </ac:spMkLst>
        </pc:spChg>
      </pc:sldChg>
      <pc:sldChg chg="delSp">
        <pc:chgData name="Siddiqui, Jeff" userId="feac4fa2-0677-4e20-8c97-5d09429326d7" providerId="ADAL" clId="{743E0B0B-4424-492E-AF04-5392856D86A1}" dt="2019-06-20T03:02:33.362" v="299" actId="478"/>
        <pc:sldMkLst>
          <pc:docMk/>
          <pc:sldMk cId="4154504337" sldId="810"/>
        </pc:sldMkLst>
        <pc:spChg chg="del">
          <ac:chgData name="Siddiqui, Jeff" userId="feac4fa2-0677-4e20-8c97-5d09429326d7" providerId="ADAL" clId="{743E0B0B-4424-492E-AF04-5392856D86A1}" dt="2019-06-20T03:02:33.362" v="299" actId="478"/>
          <ac:spMkLst>
            <pc:docMk/>
            <pc:sldMk cId="4154504337" sldId="810"/>
            <ac:spMk id="3" creationId="{4F0AB605-1E2B-4953-8492-A31B2DA61745}"/>
          </ac:spMkLst>
        </pc:spChg>
      </pc:sldChg>
      <pc:sldChg chg="delSp">
        <pc:chgData name="Siddiqui, Jeff" userId="feac4fa2-0677-4e20-8c97-5d09429326d7" providerId="ADAL" clId="{743E0B0B-4424-492E-AF04-5392856D86A1}" dt="2019-06-20T03:02:52.938" v="302" actId="478"/>
        <pc:sldMkLst>
          <pc:docMk/>
          <pc:sldMk cId="2662853107" sldId="811"/>
        </pc:sldMkLst>
        <pc:spChg chg="del">
          <ac:chgData name="Siddiqui, Jeff" userId="feac4fa2-0677-4e20-8c97-5d09429326d7" providerId="ADAL" clId="{743E0B0B-4424-492E-AF04-5392856D86A1}" dt="2019-06-20T03:02:52.938" v="302" actId="478"/>
          <ac:spMkLst>
            <pc:docMk/>
            <pc:sldMk cId="2662853107" sldId="811"/>
            <ac:spMk id="2" creationId="{FCF50EE0-B14F-4754-BB8F-D4B0A7F2E8BA}"/>
          </ac:spMkLst>
        </pc:spChg>
      </pc:sldChg>
      <pc:sldChg chg="delSp">
        <pc:chgData name="Siddiqui, Jeff" userId="feac4fa2-0677-4e20-8c97-5d09429326d7" providerId="ADAL" clId="{743E0B0B-4424-492E-AF04-5392856D86A1}" dt="2019-06-20T03:02:50.665" v="301" actId="478"/>
        <pc:sldMkLst>
          <pc:docMk/>
          <pc:sldMk cId="937919501" sldId="812"/>
        </pc:sldMkLst>
        <pc:spChg chg="del">
          <ac:chgData name="Siddiqui, Jeff" userId="feac4fa2-0677-4e20-8c97-5d09429326d7" providerId="ADAL" clId="{743E0B0B-4424-492E-AF04-5392856D86A1}" dt="2019-06-20T03:02:50.665" v="301" actId="478"/>
          <ac:spMkLst>
            <pc:docMk/>
            <pc:sldMk cId="937919501" sldId="812"/>
            <ac:spMk id="2" creationId="{A92446FF-6747-4EA8-9C6A-41FE866D5FC4}"/>
          </ac:spMkLst>
        </pc:spChg>
      </pc:sldChg>
      <pc:sldChg chg="delSp">
        <pc:chgData name="Siddiqui, Jeff" userId="feac4fa2-0677-4e20-8c97-5d09429326d7" providerId="ADAL" clId="{743E0B0B-4424-492E-AF04-5392856D86A1}" dt="2019-06-20T03:03:03.853" v="304" actId="478"/>
        <pc:sldMkLst>
          <pc:docMk/>
          <pc:sldMk cId="302114972" sldId="813"/>
        </pc:sldMkLst>
        <pc:spChg chg="del">
          <ac:chgData name="Siddiqui, Jeff" userId="feac4fa2-0677-4e20-8c97-5d09429326d7" providerId="ADAL" clId="{743E0B0B-4424-492E-AF04-5392856D86A1}" dt="2019-06-20T03:03:03.853" v="304" actId="478"/>
          <ac:spMkLst>
            <pc:docMk/>
            <pc:sldMk cId="302114972" sldId="813"/>
            <ac:spMk id="2" creationId="{119FD80E-3D41-43FF-8C53-1BA22C2EC2B4}"/>
          </ac:spMkLst>
        </pc:spChg>
      </pc:sldChg>
      <pc:sldChg chg="delSp">
        <pc:chgData name="Siddiqui, Jeff" userId="feac4fa2-0677-4e20-8c97-5d09429326d7" providerId="ADAL" clId="{743E0B0B-4424-492E-AF04-5392856D86A1}" dt="2019-06-20T03:03:06.524" v="305" actId="478"/>
        <pc:sldMkLst>
          <pc:docMk/>
          <pc:sldMk cId="1017253976" sldId="814"/>
        </pc:sldMkLst>
        <pc:spChg chg="del">
          <ac:chgData name="Siddiqui, Jeff" userId="feac4fa2-0677-4e20-8c97-5d09429326d7" providerId="ADAL" clId="{743E0B0B-4424-492E-AF04-5392856D86A1}" dt="2019-06-20T03:03:06.524" v="305" actId="478"/>
          <ac:spMkLst>
            <pc:docMk/>
            <pc:sldMk cId="1017253976" sldId="814"/>
            <ac:spMk id="2" creationId="{23B9BC02-0FE9-46CC-BFDF-8B943C6A3A90}"/>
          </ac:spMkLst>
        </pc:spChg>
      </pc:sldChg>
      <pc:sldChg chg="delSp">
        <pc:chgData name="Siddiqui, Jeff" userId="feac4fa2-0677-4e20-8c97-5d09429326d7" providerId="ADAL" clId="{743E0B0B-4424-492E-AF04-5392856D86A1}" dt="2019-06-20T03:03:08.546" v="306" actId="478"/>
        <pc:sldMkLst>
          <pc:docMk/>
          <pc:sldMk cId="2130116426" sldId="815"/>
        </pc:sldMkLst>
        <pc:spChg chg="del">
          <ac:chgData name="Siddiqui, Jeff" userId="feac4fa2-0677-4e20-8c97-5d09429326d7" providerId="ADAL" clId="{743E0B0B-4424-492E-AF04-5392856D86A1}" dt="2019-06-20T03:03:08.546" v="306" actId="478"/>
          <ac:spMkLst>
            <pc:docMk/>
            <pc:sldMk cId="2130116426" sldId="815"/>
            <ac:spMk id="2" creationId="{E3B0A075-813C-4E16-B0D0-C8F5EEC23FDB}"/>
          </ac:spMkLst>
        </pc:spChg>
      </pc:sldChg>
      <pc:sldChg chg="modSp">
        <pc:chgData name="Siddiqui, Jeff" userId="feac4fa2-0677-4e20-8c97-5d09429326d7" providerId="ADAL" clId="{743E0B0B-4424-492E-AF04-5392856D86A1}" dt="2019-06-20T03:06:08.546" v="479" actId="27636"/>
        <pc:sldMkLst>
          <pc:docMk/>
          <pc:sldMk cId="513534007" sldId="816"/>
        </pc:sldMkLst>
        <pc:spChg chg="mod">
          <ac:chgData name="Siddiqui, Jeff" userId="feac4fa2-0677-4e20-8c97-5d09429326d7" providerId="ADAL" clId="{743E0B0B-4424-492E-AF04-5392856D86A1}" dt="2019-06-20T03:06:08.546" v="479" actId="27636"/>
          <ac:spMkLst>
            <pc:docMk/>
            <pc:sldMk cId="513534007" sldId="816"/>
            <ac:spMk id="2" creationId="{D5A3824C-A9B4-458E-BEC4-CA3BE52CFD9E}"/>
          </ac:spMkLst>
        </pc:spChg>
      </pc:sldChg>
      <pc:sldChg chg="modSp">
        <pc:chgData name="Siddiqui, Jeff" userId="feac4fa2-0677-4e20-8c97-5d09429326d7" providerId="ADAL" clId="{743E0B0B-4424-492E-AF04-5392856D86A1}" dt="2019-06-20T03:24:17.822" v="988" actId="13926"/>
        <pc:sldMkLst>
          <pc:docMk/>
          <pc:sldMk cId="144521365" sldId="830"/>
        </pc:sldMkLst>
        <pc:spChg chg="mod">
          <ac:chgData name="Siddiqui, Jeff" userId="feac4fa2-0677-4e20-8c97-5d09429326d7" providerId="ADAL" clId="{743E0B0B-4424-492E-AF04-5392856D86A1}" dt="2019-06-20T03:22:12.997" v="909" actId="207"/>
          <ac:spMkLst>
            <pc:docMk/>
            <pc:sldMk cId="144521365" sldId="830"/>
            <ac:spMk id="21" creationId="{DF749EB3-9929-48BE-A14B-E0718C765ADB}"/>
          </ac:spMkLst>
        </pc:spChg>
        <pc:spChg chg="mod">
          <ac:chgData name="Siddiqui, Jeff" userId="feac4fa2-0677-4e20-8c97-5d09429326d7" providerId="ADAL" clId="{743E0B0B-4424-492E-AF04-5392856D86A1}" dt="2019-06-20T03:22:26.609" v="911" actId="207"/>
          <ac:spMkLst>
            <pc:docMk/>
            <pc:sldMk cId="144521365" sldId="830"/>
            <ac:spMk id="22" creationId="{BB6FCD05-29DE-4AE4-9A65-425B4667DF91}"/>
          </ac:spMkLst>
        </pc:spChg>
        <pc:spChg chg="mod">
          <ac:chgData name="Siddiqui, Jeff" userId="feac4fa2-0677-4e20-8c97-5d09429326d7" providerId="ADAL" clId="{743E0B0B-4424-492E-AF04-5392856D86A1}" dt="2019-06-20T03:23:55.685" v="968" actId="207"/>
          <ac:spMkLst>
            <pc:docMk/>
            <pc:sldMk cId="144521365" sldId="830"/>
            <ac:spMk id="23" creationId="{1B2E91DD-E612-4AB6-B3C1-D3AE9650D855}"/>
          </ac:spMkLst>
        </pc:spChg>
        <pc:spChg chg="mod">
          <ac:chgData name="Siddiqui, Jeff" userId="feac4fa2-0677-4e20-8c97-5d09429326d7" providerId="ADAL" clId="{743E0B0B-4424-492E-AF04-5392856D86A1}" dt="2019-06-20T03:23:51.026" v="967" actId="207"/>
          <ac:spMkLst>
            <pc:docMk/>
            <pc:sldMk cId="144521365" sldId="830"/>
            <ac:spMk id="25" creationId="{838289CC-4CB4-49A9-A47C-D993A73ABE90}"/>
          </ac:spMkLst>
        </pc:spChg>
        <pc:spChg chg="mod">
          <ac:chgData name="Siddiqui, Jeff" userId="feac4fa2-0677-4e20-8c97-5d09429326d7" providerId="ADAL" clId="{743E0B0B-4424-492E-AF04-5392856D86A1}" dt="2019-06-20T03:21:46.783" v="897" actId="1038"/>
          <ac:spMkLst>
            <pc:docMk/>
            <pc:sldMk cId="144521365" sldId="830"/>
            <ac:spMk id="26" creationId="{0DD88ECB-045C-44D2-A77D-FBE7A847BCF5}"/>
          </ac:spMkLst>
        </pc:spChg>
        <pc:spChg chg="mod">
          <ac:chgData name="Siddiqui, Jeff" userId="feac4fa2-0677-4e20-8c97-5d09429326d7" providerId="ADAL" clId="{743E0B0B-4424-492E-AF04-5392856D86A1}" dt="2019-06-20T03:22:41.337" v="929" actId="1038"/>
          <ac:spMkLst>
            <pc:docMk/>
            <pc:sldMk cId="144521365" sldId="830"/>
            <ac:spMk id="27" creationId="{586D7553-32FB-45B8-A54B-17A78C6CD0F3}"/>
          </ac:spMkLst>
        </pc:spChg>
        <pc:spChg chg="mod ord">
          <ac:chgData name="Siddiqui, Jeff" userId="feac4fa2-0677-4e20-8c97-5d09429326d7" providerId="ADAL" clId="{743E0B0B-4424-492E-AF04-5392856D86A1}" dt="2019-06-20T03:23:32.898" v="965" actId="13926"/>
          <ac:spMkLst>
            <pc:docMk/>
            <pc:sldMk cId="144521365" sldId="830"/>
            <ac:spMk id="30" creationId="{FB3A1496-E198-4587-A8A9-4E4EDC857747}"/>
          </ac:spMkLst>
        </pc:spChg>
        <pc:spChg chg="mod">
          <ac:chgData name="Siddiqui, Jeff" userId="feac4fa2-0677-4e20-8c97-5d09429326d7" providerId="ADAL" clId="{743E0B0B-4424-492E-AF04-5392856D86A1}" dt="2019-06-20T03:21:54.541" v="901" actId="1037"/>
          <ac:spMkLst>
            <pc:docMk/>
            <pc:sldMk cId="144521365" sldId="830"/>
            <ac:spMk id="31" creationId="{1567850D-5FCA-481D-BD75-3586EA549621}"/>
          </ac:spMkLst>
        </pc:spChg>
        <pc:spChg chg="mod">
          <ac:chgData name="Siddiqui, Jeff" userId="feac4fa2-0677-4e20-8c97-5d09429326d7" providerId="ADAL" clId="{743E0B0B-4424-492E-AF04-5392856D86A1}" dt="2019-06-20T03:22:37.745" v="920" actId="1037"/>
          <ac:spMkLst>
            <pc:docMk/>
            <pc:sldMk cId="144521365" sldId="830"/>
            <ac:spMk id="32" creationId="{8FEFD586-626B-4B9A-9616-A1FA4EE34284}"/>
          </ac:spMkLst>
        </pc:spChg>
        <pc:spChg chg="mod">
          <ac:chgData name="Siddiqui, Jeff" userId="feac4fa2-0677-4e20-8c97-5d09429326d7" providerId="ADAL" clId="{743E0B0B-4424-492E-AF04-5392856D86A1}" dt="2019-06-20T03:23:13.355" v="948" actId="1038"/>
          <ac:spMkLst>
            <pc:docMk/>
            <pc:sldMk cId="144521365" sldId="830"/>
            <ac:spMk id="33" creationId="{286112CD-900A-40E0-BB4D-EA85BD18E06F}"/>
          </ac:spMkLst>
        </pc:spChg>
        <pc:spChg chg="mod">
          <ac:chgData name="Siddiqui, Jeff" userId="feac4fa2-0677-4e20-8c97-5d09429326d7" providerId="ADAL" clId="{743E0B0B-4424-492E-AF04-5392856D86A1}" dt="2019-06-20T03:23:15.579" v="954" actId="1037"/>
          <ac:spMkLst>
            <pc:docMk/>
            <pc:sldMk cId="144521365" sldId="830"/>
            <ac:spMk id="34" creationId="{FAEB98C3-B71C-4DFA-87F1-B238B807BD86}"/>
          </ac:spMkLst>
        </pc:spChg>
        <pc:spChg chg="mod">
          <ac:chgData name="Siddiqui, Jeff" userId="feac4fa2-0677-4e20-8c97-5d09429326d7" providerId="ADAL" clId="{743E0B0B-4424-492E-AF04-5392856D86A1}" dt="2019-06-20T03:24:07.917" v="979" actId="1038"/>
          <ac:spMkLst>
            <pc:docMk/>
            <pc:sldMk cId="144521365" sldId="830"/>
            <ac:spMk id="35" creationId="{B66A4B84-2261-491B-9AF0-B31B0E54AC2F}"/>
          </ac:spMkLst>
        </pc:spChg>
        <pc:spChg chg="mod">
          <ac:chgData name="Siddiqui, Jeff" userId="feac4fa2-0677-4e20-8c97-5d09429326d7" providerId="ADAL" clId="{743E0B0B-4424-492E-AF04-5392856D86A1}" dt="2019-06-20T03:24:10.382" v="986" actId="1037"/>
          <ac:spMkLst>
            <pc:docMk/>
            <pc:sldMk cId="144521365" sldId="830"/>
            <ac:spMk id="36" creationId="{01A74903-779A-40EC-82B2-7EFA13C3B67C}"/>
          </ac:spMkLst>
        </pc:spChg>
        <pc:spChg chg="mod ord">
          <ac:chgData name="Siddiqui, Jeff" userId="feac4fa2-0677-4e20-8c97-5d09429326d7" providerId="ADAL" clId="{743E0B0B-4424-492E-AF04-5392856D86A1}" dt="2019-06-20T03:22:58.485" v="937" actId="207"/>
          <ac:spMkLst>
            <pc:docMk/>
            <pc:sldMk cId="144521365" sldId="830"/>
            <ac:spMk id="79" creationId="{CFE1781F-9084-475D-B067-480BE27FD806}"/>
          </ac:spMkLst>
        </pc:spChg>
        <pc:spChg chg="mod ord">
          <ac:chgData name="Siddiqui, Jeff" userId="feac4fa2-0677-4e20-8c97-5d09429326d7" providerId="ADAL" clId="{743E0B0B-4424-492E-AF04-5392856D86A1}" dt="2019-06-20T03:22:55.416" v="936" actId="207"/>
          <ac:spMkLst>
            <pc:docMk/>
            <pc:sldMk cId="144521365" sldId="830"/>
            <ac:spMk id="87" creationId="{26B6ED5E-37FA-4B05-931E-1E9D0B337B8F}"/>
          </ac:spMkLst>
        </pc:spChg>
        <pc:spChg chg="mod ord">
          <ac:chgData name="Siddiqui, Jeff" userId="feac4fa2-0677-4e20-8c97-5d09429326d7" providerId="ADAL" clId="{743E0B0B-4424-492E-AF04-5392856D86A1}" dt="2019-06-20T03:24:17.822" v="988" actId="13926"/>
          <ac:spMkLst>
            <pc:docMk/>
            <pc:sldMk cId="144521365" sldId="830"/>
            <ac:spMk id="97" creationId="{5A3B12C0-B440-4B7A-A75C-0FCBCE4F2C98}"/>
          </ac:spMkLst>
        </pc:spChg>
        <pc:cxnChg chg="mod">
          <ac:chgData name="Siddiqui, Jeff" userId="feac4fa2-0677-4e20-8c97-5d09429326d7" providerId="ADAL" clId="{743E0B0B-4424-492E-AF04-5392856D86A1}" dt="2019-06-20T03:23:05.929" v="942" actId="1035"/>
          <ac:cxnSpMkLst>
            <pc:docMk/>
            <pc:sldMk cId="144521365" sldId="830"/>
            <ac:cxnSpMk id="14" creationId="{222D7069-77C1-4DD2-B618-2D3AA529BE6A}"/>
          </ac:cxnSpMkLst>
        </pc:cxnChg>
      </pc:sldChg>
      <pc:sldChg chg="modSp">
        <pc:chgData name="Siddiqui, Jeff" userId="feac4fa2-0677-4e20-8c97-5d09429326d7" providerId="ADAL" clId="{743E0B0B-4424-492E-AF04-5392856D86A1}" dt="2019-06-20T03:25:09.278" v="992" actId="122"/>
        <pc:sldMkLst>
          <pc:docMk/>
          <pc:sldMk cId="1544598353" sldId="833"/>
        </pc:sldMkLst>
        <pc:spChg chg="mod">
          <ac:chgData name="Siddiqui, Jeff" userId="feac4fa2-0677-4e20-8c97-5d09429326d7" providerId="ADAL" clId="{743E0B0B-4424-492E-AF04-5392856D86A1}" dt="2019-06-20T03:25:09.278" v="992" actId="122"/>
          <ac:spMkLst>
            <pc:docMk/>
            <pc:sldMk cId="1544598353" sldId="833"/>
            <ac:spMk id="2" creationId="{D5A3824C-A9B4-458E-BEC4-CA3BE52CFD9E}"/>
          </ac:spMkLst>
        </pc:spChg>
      </pc:sldChg>
      <pc:sldChg chg="modSp">
        <pc:chgData name="Siddiqui, Jeff" userId="feac4fa2-0677-4e20-8c97-5d09429326d7" providerId="ADAL" clId="{743E0B0B-4424-492E-AF04-5392856D86A1}" dt="2019-06-20T03:14:56.287" v="847" actId="20577"/>
        <pc:sldMkLst>
          <pc:docMk/>
          <pc:sldMk cId="3770767931" sldId="836"/>
        </pc:sldMkLst>
        <pc:spChg chg="mod">
          <ac:chgData name="Siddiqui, Jeff" userId="feac4fa2-0677-4e20-8c97-5d09429326d7" providerId="ADAL" clId="{743E0B0B-4424-492E-AF04-5392856D86A1}" dt="2019-06-20T03:14:56.287" v="847" actId="20577"/>
          <ac:spMkLst>
            <pc:docMk/>
            <pc:sldMk cId="3770767931" sldId="836"/>
            <ac:spMk id="2" creationId="{DD6301C9-2989-4541-A5DF-F79A12265654}"/>
          </ac:spMkLst>
        </pc:spChg>
      </pc:sldChg>
      <pc:sldChg chg="modSp">
        <pc:chgData name="Siddiqui, Jeff" userId="feac4fa2-0677-4e20-8c97-5d09429326d7" providerId="ADAL" clId="{743E0B0B-4424-492E-AF04-5392856D86A1}" dt="2019-06-20T03:28:35.918" v="1078" actId="20577"/>
        <pc:sldMkLst>
          <pc:docMk/>
          <pc:sldMk cId="1589475744" sldId="837"/>
        </pc:sldMkLst>
        <pc:spChg chg="mod">
          <ac:chgData name="Siddiqui, Jeff" userId="feac4fa2-0677-4e20-8c97-5d09429326d7" providerId="ADAL" clId="{743E0B0B-4424-492E-AF04-5392856D86A1}" dt="2019-06-20T03:28:18.606" v="1070" actId="20577"/>
          <ac:spMkLst>
            <pc:docMk/>
            <pc:sldMk cId="1589475744" sldId="837"/>
            <ac:spMk id="2" creationId="{DD6301C9-2989-4541-A5DF-F79A12265654}"/>
          </ac:spMkLst>
        </pc:spChg>
        <pc:spChg chg="mod">
          <ac:chgData name="Siddiqui, Jeff" userId="feac4fa2-0677-4e20-8c97-5d09429326d7" providerId="ADAL" clId="{743E0B0B-4424-492E-AF04-5392856D86A1}" dt="2019-06-20T03:28:35.918" v="1078" actId="20577"/>
          <ac:spMkLst>
            <pc:docMk/>
            <pc:sldMk cId="1589475744" sldId="837"/>
            <ac:spMk id="4" creationId="{23D3EB47-F7B7-42F6-98D3-CCEF42CA8ACB}"/>
          </ac:spMkLst>
        </pc:spChg>
      </pc:sldChg>
      <pc:sldChg chg="modSp">
        <pc:chgData name="Siddiqui, Jeff" userId="feac4fa2-0677-4e20-8c97-5d09429326d7" providerId="ADAL" clId="{743E0B0B-4424-492E-AF04-5392856D86A1}" dt="2019-06-20T03:34:29.643" v="1216" actId="20577"/>
        <pc:sldMkLst>
          <pc:docMk/>
          <pc:sldMk cId="2312568916" sldId="838"/>
        </pc:sldMkLst>
        <pc:spChg chg="mod">
          <ac:chgData name="Siddiqui, Jeff" userId="feac4fa2-0677-4e20-8c97-5d09429326d7" providerId="ADAL" clId="{743E0B0B-4424-492E-AF04-5392856D86A1}" dt="2019-06-20T03:34:29.643" v="1216" actId="20577"/>
          <ac:spMkLst>
            <pc:docMk/>
            <pc:sldMk cId="2312568916" sldId="838"/>
            <ac:spMk id="2" creationId="{DD6301C9-2989-4541-A5DF-F79A12265654}"/>
          </ac:spMkLst>
        </pc:spChg>
        <pc:spChg chg="mod">
          <ac:chgData name="Siddiqui, Jeff" userId="feac4fa2-0677-4e20-8c97-5d09429326d7" providerId="ADAL" clId="{743E0B0B-4424-492E-AF04-5392856D86A1}" dt="2019-06-20T03:28:51.126" v="1086" actId="20577"/>
          <ac:spMkLst>
            <pc:docMk/>
            <pc:sldMk cId="2312568916" sldId="838"/>
            <ac:spMk id="4" creationId="{A8E3F87D-7E24-4AB2-A2CB-71A6FEF55706}"/>
          </ac:spMkLst>
        </pc:spChg>
      </pc:sldChg>
      <pc:sldChg chg="modSp">
        <pc:chgData name="Siddiqui, Jeff" userId="feac4fa2-0677-4e20-8c97-5d09429326d7" providerId="ADAL" clId="{743E0B0B-4424-492E-AF04-5392856D86A1}" dt="2019-06-20T03:38:21.194" v="1274" actId="20577"/>
        <pc:sldMkLst>
          <pc:docMk/>
          <pc:sldMk cId="1074931917" sldId="839"/>
        </pc:sldMkLst>
        <pc:spChg chg="mod">
          <ac:chgData name="Siddiqui, Jeff" userId="feac4fa2-0677-4e20-8c97-5d09429326d7" providerId="ADAL" clId="{743E0B0B-4424-492E-AF04-5392856D86A1}" dt="2019-06-20T03:38:21.194" v="1274" actId="20577"/>
          <ac:spMkLst>
            <pc:docMk/>
            <pc:sldMk cId="1074931917" sldId="839"/>
            <ac:spMk id="2" creationId="{DD6301C9-2989-4541-A5DF-F79A12265654}"/>
          </ac:spMkLst>
        </pc:spChg>
      </pc:sldChg>
      <pc:sldChg chg="modSp">
        <pc:chgData name="Siddiqui, Jeff" userId="feac4fa2-0677-4e20-8c97-5d09429326d7" providerId="ADAL" clId="{743E0B0B-4424-492E-AF04-5392856D86A1}" dt="2019-06-20T03:09:37.724" v="734" actId="20577"/>
        <pc:sldMkLst>
          <pc:docMk/>
          <pc:sldMk cId="488113918" sldId="840"/>
        </pc:sldMkLst>
        <pc:spChg chg="mod">
          <ac:chgData name="Siddiqui, Jeff" userId="feac4fa2-0677-4e20-8c97-5d09429326d7" providerId="ADAL" clId="{743E0B0B-4424-492E-AF04-5392856D86A1}" dt="2019-06-20T03:09:37.724" v="734" actId="20577"/>
          <ac:spMkLst>
            <pc:docMk/>
            <pc:sldMk cId="488113918" sldId="840"/>
            <ac:spMk id="5" creationId="{AC1BEFDF-C713-4845-9249-8F73FC599906}"/>
          </ac:spMkLst>
        </pc:spChg>
      </pc:sldChg>
      <pc:sldChg chg="modSp">
        <pc:chgData name="Siddiqui, Jeff" userId="feac4fa2-0677-4e20-8c97-5d09429326d7" providerId="ADAL" clId="{743E0B0B-4424-492E-AF04-5392856D86A1}" dt="2019-06-20T03:10:42.068" v="741" actId="20577"/>
        <pc:sldMkLst>
          <pc:docMk/>
          <pc:sldMk cId="1813616071" sldId="842"/>
        </pc:sldMkLst>
        <pc:spChg chg="mod">
          <ac:chgData name="Siddiqui, Jeff" userId="feac4fa2-0677-4e20-8c97-5d09429326d7" providerId="ADAL" clId="{743E0B0B-4424-492E-AF04-5392856D86A1}" dt="2019-06-20T03:10:42.068" v="741" actId="20577"/>
          <ac:spMkLst>
            <pc:docMk/>
            <pc:sldMk cId="1813616071" sldId="842"/>
            <ac:spMk id="4" creationId="{B4BDF927-4093-4EA3-AD13-FCFA0ECC4ACB}"/>
          </ac:spMkLst>
        </pc:spChg>
        <pc:spChg chg="mod">
          <ac:chgData name="Siddiqui, Jeff" userId="feac4fa2-0677-4e20-8c97-5d09429326d7" providerId="ADAL" clId="{743E0B0B-4424-492E-AF04-5392856D86A1}" dt="2019-06-20T03:10:28.460" v="740" actId="1076"/>
          <ac:spMkLst>
            <pc:docMk/>
            <pc:sldMk cId="1813616071" sldId="842"/>
            <ac:spMk id="5" creationId="{FF9837A0-851D-4408-9163-A798CC589CF5}"/>
          </ac:spMkLst>
        </pc:spChg>
      </pc:sldChg>
      <pc:sldChg chg="modSp add">
        <pc:chgData name="Siddiqui, Jeff" userId="feac4fa2-0677-4e20-8c97-5d09429326d7" providerId="ADAL" clId="{743E0B0B-4424-492E-AF04-5392856D86A1}" dt="2019-06-20T03:08:45.188" v="729" actId="20577"/>
        <pc:sldMkLst>
          <pc:docMk/>
          <pc:sldMk cId="1017349144" sldId="846"/>
        </pc:sldMkLst>
        <pc:spChg chg="mod">
          <ac:chgData name="Siddiqui, Jeff" userId="feac4fa2-0677-4e20-8c97-5d09429326d7" providerId="ADAL" clId="{743E0B0B-4424-492E-AF04-5392856D86A1}" dt="2019-06-20T03:08:45.188" v="729" actId="20577"/>
          <ac:spMkLst>
            <pc:docMk/>
            <pc:sldMk cId="1017349144" sldId="846"/>
            <ac:spMk id="2" creationId="{D5A3824C-A9B4-458E-BEC4-CA3BE52CFD9E}"/>
          </ac:spMkLst>
        </pc:spChg>
      </pc:sldChg>
      <pc:sldChg chg="addSp delSp modSp add ord">
        <pc:chgData name="Siddiqui, Jeff" userId="feac4fa2-0677-4e20-8c97-5d09429326d7" providerId="ADAL" clId="{743E0B0B-4424-492E-AF04-5392856D86A1}" dt="2019-06-20T03:19:41.879" v="884" actId="207"/>
        <pc:sldMkLst>
          <pc:docMk/>
          <pc:sldMk cId="3236818766" sldId="847"/>
        </pc:sldMkLst>
        <pc:spChg chg="add mod">
          <ac:chgData name="Siddiqui, Jeff" userId="feac4fa2-0677-4e20-8c97-5d09429326d7" providerId="ADAL" clId="{743E0B0B-4424-492E-AF04-5392856D86A1}" dt="2019-06-20T03:19:32.776" v="881" actId="14100"/>
          <ac:spMkLst>
            <pc:docMk/>
            <pc:sldMk cId="3236818766" sldId="847"/>
            <ac:spMk id="2" creationId="{A9F10E9F-23A9-4C0B-8868-34215F9DD286}"/>
          </ac:spMkLst>
        </pc:spChg>
        <pc:spChg chg="del">
          <ac:chgData name="Siddiqui, Jeff" userId="feac4fa2-0677-4e20-8c97-5d09429326d7" providerId="ADAL" clId="{743E0B0B-4424-492E-AF04-5392856D86A1}" dt="2019-06-20T03:17:19.212" v="849" actId="478"/>
          <ac:spMkLst>
            <pc:docMk/>
            <pc:sldMk cId="3236818766" sldId="847"/>
            <ac:spMk id="26" creationId="{0DD88ECB-045C-44D2-A77D-FBE7A847BCF5}"/>
          </ac:spMkLst>
        </pc:spChg>
        <pc:spChg chg="del">
          <ac:chgData name="Siddiqui, Jeff" userId="feac4fa2-0677-4e20-8c97-5d09429326d7" providerId="ADAL" clId="{743E0B0B-4424-492E-AF04-5392856D86A1}" dt="2019-06-20T03:19:00.514" v="872" actId="478"/>
          <ac:spMkLst>
            <pc:docMk/>
            <pc:sldMk cId="3236818766" sldId="847"/>
            <ac:spMk id="27" creationId="{586D7553-32FB-45B8-A54B-17A78C6CD0F3}"/>
          </ac:spMkLst>
        </pc:spChg>
        <pc:spChg chg="mod">
          <ac:chgData name="Siddiqui, Jeff" userId="feac4fa2-0677-4e20-8c97-5d09429326d7" providerId="ADAL" clId="{743E0B0B-4424-492E-AF04-5392856D86A1}" dt="2019-06-20T03:19:13.143" v="875" actId="207"/>
          <ac:spMkLst>
            <pc:docMk/>
            <pc:sldMk cId="3236818766" sldId="847"/>
            <ac:spMk id="30" creationId="{FB3A1496-E198-4587-A8A9-4E4EDC857747}"/>
          </ac:spMkLst>
        </pc:spChg>
        <pc:spChg chg="del">
          <ac:chgData name="Siddiqui, Jeff" userId="feac4fa2-0677-4e20-8c97-5d09429326d7" providerId="ADAL" clId="{743E0B0B-4424-492E-AF04-5392856D86A1}" dt="2019-06-20T03:17:46.922" v="850" actId="478"/>
          <ac:spMkLst>
            <pc:docMk/>
            <pc:sldMk cId="3236818766" sldId="847"/>
            <ac:spMk id="31" creationId="{1567850D-5FCA-481D-BD75-3586EA549621}"/>
          </ac:spMkLst>
        </pc:spChg>
        <pc:spChg chg="del">
          <ac:chgData name="Siddiqui, Jeff" userId="feac4fa2-0677-4e20-8c97-5d09429326d7" providerId="ADAL" clId="{743E0B0B-4424-492E-AF04-5392856D86A1}" dt="2019-06-20T03:19:01.795" v="873" actId="478"/>
          <ac:spMkLst>
            <pc:docMk/>
            <pc:sldMk cId="3236818766" sldId="847"/>
            <ac:spMk id="32" creationId="{8FEFD586-626B-4B9A-9616-A1FA4EE34284}"/>
          </ac:spMkLst>
        </pc:spChg>
        <pc:spChg chg="del">
          <ac:chgData name="Siddiqui, Jeff" userId="feac4fa2-0677-4e20-8c97-5d09429326d7" providerId="ADAL" clId="{743E0B0B-4424-492E-AF04-5392856D86A1}" dt="2019-06-20T03:19:18.457" v="877" actId="478"/>
          <ac:spMkLst>
            <pc:docMk/>
            <pc:sldMk cId="3236818766" sldId="847"/>
            <ac:spMk id="33" creationId="{286112CD-900A-40E0-BB4D-EA85BD18E06F}"/>
          </ac:spMkLst>
        </pc:spChg>
        <pc:spChg chg="del">
          <ac:chgData name="Siddiqui, Jeff" userId="feac4fa2-0677-4e20-8c97-5d09429326d7" providerId="ADAL" clId="{743E0B0B-4424-492E-AF04-5392856D86A1}" dt="2019-06-20T03:19:17.087" v="876" actId="478"/>
          <ac:spMkLst>
            <pc:docMk/>
            <pc:sldMk cId="3236818766" sldId="847"/>
            <ac:spMk id="34" creationId="{FAEB98C3-B71C-4DFA-87F1-B238B807BD86}"/>
          </ac:spMkLst>
        </pc:spChg>
        <pc:spChg chg="del">
          <ac:chgData name="Siddiqui, Jeff" userId="feac4fa2-0677-4e20-8c97-5d09429326d7" providerId="ADAL" clId="{743E0B0B-4424-492E-AF04-5392856D86A1}" dt="2019-06-20T03:19:39.078" v="883" actId="478"/>
          <ac:spMkLst>
            <pc:docMk/>
            <pc:sldMk cId="3236818766" sldId="847"/>
            <ac:spMk id="35" creationId="{B66A4B84-2261-491B-9AF0-B31B0E54AC2F}"/>
          </ac:spMkLst>
        </pc:spChg>
        <pc:spChg chg="del">
          <ac:chgData name="Siddiqui, Jeff" userId="feac4fa2-0677-4e20-8c97-5d09429326d7" providerId="ADAL" clId="{743E0B0B-4424-492E-AF04-5392856D86A1}" dt="2019-06-20T03:19:37.818" v="882" actId="478"/>
          <ac:spMkLst>
            <pc:docMk/>
            <pc:sldMk cId="3236818766" sldId="847"/>
            <ac:spMk id="36" creationId="{01A74903-779A-40EC-82B2-7EFA13C3B67C}"/>
          </ac:spMkLst>
        </pc:spChg>
        <pc:spChg chg="add mod">
          <ac:chgData name="Siddiqui, Jeff" userId="feac4fa2-0677-4e20-8c97-5d09429326d7" providerId="ADAL" clId="{743E0B0B-4424-492E-AF04-5392856D86A1}" dt="2019-06-20T03:18:49.500" v="869" actId="14100"/>
          <ac:spMkLst>
            <pc:docMk/>
            <pc:sldMk cId="3236818766" sldId="847"/>
            <ac:spMk id="37" creationId="{E17CB387-7184-443B-B3F3-514F702462B1}"/>
          </ac:spMkLst>
        </pc:spChg>
        <pc:spChg chg="add mod">
          <ac:chgData name="Siddiqui, Jeff" userId="feac4fa2-0677-4e20-8c97-5d09429326d7" providerId="ADAL" clId="{743E0B0B-4424-492E-AF04-5392856D86A1}" dt="2019-06-20T03:18:55.666" v="871" actId="1076"/>
          <ac:spMkLst>
            <pc:docMk/>
            <pc:sldMk cId="3236818766" sldId="847"/>
            <ac:spMk id="38" creationId="{864A7B94-5F4B-4B76-AFA3-5EB6DF5568F4}"/>
          </ac:spMkLst>
        </pc:spChg>
        <pc:spChg chg="add mod">
          <ac:chgData name="Siddiqui, Jeff" userId="feac4fa2-0677-4e20-8c97-5d09429326d7" providerId="ADAL" clId="{743E0B0B-4424-492E-AF04-5392856D86A1}" dt="2019-06-20T03:19:28.914" v="880" actId="14100"/>
          <ac:spMkLst>
            <pc:docMk/>
            <pc:sldMk cId="3236818766" sldId="847"/>
            <ac:spMk id="39" creationId="{F36FE70A-F887-4126-9BB5-EAF39144208F}"/>
          </ac:spMkLst>
        </pc:spChg>
        <pc:spChg chg="mod">
          <ac:chgData name="Siddiqui, Jeff" userId="feac4fa2-0677-4e20-8c97-5d09429326d7" providerId="ADAL" clId="{743E0B0B-4424-492E-AF04-5392856D86A1}" dt="2019-06-20T03:18:08.916" v="852" actId="207"/>
          <ac:spMkLst>
            <pc:docMk/>
            <pc:sldMk cId="3236818766" sldId="847"/>
            <ac:spMk id="79" creationId="{CFE1781F-9084-475D-B067-480BE27FD806}"/>
          </ac:spMkLst>
        </pc:spChg>
        <pc:spChg chg="mod">
          <ac:chgData name="Siddiqui, Jeff" userId="feac4fa2-0677-4e20-8c97-5d09429326d7" providerId="ADAL" clId="{743E0B0B-4424-492E-AF04-5392856D86A1}" dt="2019-06-20T03:19:06.627" v="874" actId="207"/>
          <ac:spMkLst>
            <pc:docMk/>
            <pc:sldMk cId="3236818766" sldId="847"/>
            <ac:spMk id="87" creationId="{26B6ED5E-37FA-4B05-931E-1E9D0B337B8F}"/>
          </ac:spMkLst>
        </pc:spChg>
        <pc:spChg chg="mod">
          <ac:chgData name="Siddiqui, Jeff" userId="feac4fa2-0677-4e20-8c97-5d09429326d7" providerId="ADAL" clId="{743E0B0B-4424-492E-AF04-5392856D86A1}" dt="2019-06-20T03:19:41.879" v="884" actId="207"/>
          <ac:spMkLst>
            <pc:docMk/>
            <pc:sldMk cId="3236818766" sldId="847"/>
            <ac:spMk id="97" creationId="{5A3B12C0-B440-4B7A-A75C-0FCBCE4F2C98}"/>
          </ac:spMkLst>
        </pc:spChg>
      </pc:sldChg>
      <pc:sldChg chg="modSp add">
        <pc:chgData name="Siddiqui, Jeff" userId="feac4fa2-0677-4e20-8c97-5d09429326d7" providerId="ADAL" clId="{743E0B0B-4424-492E-AF04-5392856D86A1}" dt="2019-06-20T03:37:18.616" v="1262" actId="27636"/>
        <pc:sldMkLst>
          <pc:docMk/>
          <pc:sldMk cId="858660481" sldId="848"/>
        </pc:sldMkLst>
        <pc:spChg chg="mod">
          <ac:chgData name="Siddiqui, Jeff" userId="feac4fa2-0677-4e20-8c97-5d09429326d7" providerId="ADAL" clId="{743E0B0B-4424-492E-AF04-5392856D86A1}" dt="2019-06-20T03:37:18.616" v="1262" actId="27636"/>
          <ac:spMkLst>
            <pc:docMk/>
            <pc:sldMk cId="858660481" sldId="848"/>
            <ac:spMk id="2" creationId="{DD6301C9-2989-4541-A5DF-F79A1226565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Cycle Time Variation</a:t>
            </a:r>
          </a:p>
          <a:p>
            <a:pPr>
              <a:defRPr/>
            </a:pPr>
            <a:r>
              <a:rPr lang="en-US"/>
              <a:t>Across 7 labs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Monthly!$B$2</c:f>
              <c:strCache>
                <c:ptCount val="1"/>
                <c:pt idx="0">
                  <c:v>Baltimore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Monthly!$C$2:$P$2</c:f>
              <c:numCache>
                <c:formatCode>General</c:formatCode>
                <c:ptCount val="13"/>
                <c:pt idx="0">
                  <c:v>257</c:v>
                </c:pt>
                <c:pt idx="1">
                  <c:v>256</c:v>
                </c:pt>
                <c:pt idx="2">
                  <c:v>261</c:v>
                </c:pt>
                <c:pt idx="3">
                  <c:v>276</c:v>
                </c:pt>
                <c:pt idx="4">
                  <c:v>277</c:v>
                </c:pt>
                <c:pt idx="5">
                  <c:v>254</c:v>
                </c:pt>
                <c:pt idx="6">
                  <c:v>237</c:v>
                </c:pt>
                <c:pt idx="7">
                  <c:v>205</c:v>
                </c:pt>
                <c:pt idx="8">
                  <c:v>196</c:v>
                </c:pt>
                <c:pt idx="9">
                  <c:v>231</c:v>
                </c:pt>
                <c:pt idx="10">
                  <c:v>214</c:v>
                </c:pt>
                <c:pt idx="11">
                  <c:v>199</c:v>
                </c:pt>
                <c:pt idx="12">
                  <c:v>169</c:v>
                </c:pt>
              </c:numCache>
            </c:numRef>
          </c:val>
          <c:smooth val="0"/>
          <c:extLst>
            <c:ext xmlns:c16="http://schemas.microsoft.com/office/drawing/2014/chart" uri="{C3380CC4-5D6E-409C-BE32-E72D297353CC}">
              <c16:uniqueId val="{00000000-58DC-46BC-92DE-5CB3190EF732}"/>
            </c:ext>
          </c:extLst>
        </c:ser>
        <c:ser>
          <c:idx val="1"/>
          <c:order val="1"/>
          <c:tx>
            <c:strRef>
              <c:f>Monthly!$B$3</c:f>
              <c:strCache>
                <c:ptCount val="1"/>
                <c:pt idx="0">
                  <c:v>Elmhurst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Monthly!$C$3:$P$3</c:f>
              <c:numCache>
                <c:formatCode>General</c:formatCode>
                <c:ptCount val="13"/>
                <c:pt idx="0">
                  <c:v>168</c:v>
                </c:pt>
                <c:pt idx="1">
                  <c:v>179</c:v>
                </c:pt>
                <c:pt idx="2">
                  <c:v>190</c:v>
                </c:pt>
                <c:pt idx="3">
                  <c:v>185</c:v>
                </c:pt>
                <c:pt idx="4">
                  <c:v>146</c:v>
                </c:pt>
                <c:pt idx="5">
                  <c:v>154</c:v>
                </c:pt>
                <c:pt idx="6">
                  <c:v>160</c:v>
                </c:pt>
                <c:pt idx="7">
                  <c:v>134</c:v>
                </c:pt>
                <c:pt idx="8">
                  <c:v>146</c:v>
                </c:pt>
                <c:pt idx="9">
                  <c:v>140</c:v>
                </c:pt>
                <c:pt idx="10">
                  <c:v>137</c:v>
                </c:pt>
                <c:pt idx="11">
                  <c:v>150</c:v>
                </c:pt>
                <c:pt idx="12">
                  <c:v>179</c:v>
                </c:pt>
              </c:numCache>
            </c:numRef>
          </c:val>
          <c:smooth val="0"/>
          <c:extLst>
            <c:ext xmlns:c16="http://schemas.microsoft.com/office/drawing/2014/chart" uri="{C3380CC4-5D6E-409C-BE32-E72D297353CC}">
              <c16:uniqueId val="{00000001-58DC-46BC-92DE-5CB3190EF732}"/>
            </c:ext>
          </c:extLst>
        </c:ser>
        <c:ser>
          <c:idx val="2"/>
          <c:order val="2"/>
          <c:tx>
            <c:strRef>
              <c:f>Monthly!$B$4</c:f>
              <c:strCache>
                <c:ptCount val="1"/>
                <c:pt idx="0">
                  <c:v>Irvine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Monthly!$C$4:$P$4</c:f>
              <c:numCache>
                <c:formatCode>General</c:formatCode>
                <c:ptCount val="13"/>
                <c:pt idx="0">
                  <c:v>141</c:v>
                </c:pt>
                <c:pt idx="1">
                  <c:v>129</c:v>
                </c:pt>
                <c:pt idx="2">
                  <c:v>130</c:v>
                </c:pt>
                <c:pt idx="3">
                  <c:v>139</c:v>
                </c:pt>
                <c:pt idx="4">
                  <c:v>144</c:v>
                </c:pt>
                <c:pt idx="5">
                  <c:v>170</c:v>
                </c:pt>
                <c:pt idx="6">
                  <c:v>183</c:v>
                </c:pt>
                <c:pt idx="7">
                  <c:v>182</c:v>
                </c:pt>
                <c:pt idx="8">
                  <c:v>196</c:v>
                </c:pt>
                <c:pt idx="9">
                  <c:v>127</c:v>
                </c:pt>
                <c:pt idx="10">
                  <c:v>116</c:v>
                </c:pt>
                <c:pt idx="11">
                  <c:v>115</c:v>
                </c:pt>
                <c:pt idx="12">
                  <c:v>129</c:v>
                </c:pt>
              </c:numCache>
            </c:numRef>
          </c:val>
          <c:smooth val="0"/>
          <c:extLst>
            <c:ext xmlns:c16="http://schemas.microsoft.com/office/drawing/2014/chart" uri="{C3380CC4-5D6E-409C-BE32-E72D297353CC}">
              <c16:uniqueId val="{00000002-58DC-46BC-92DE-5CB3190EF732}"/>
            </c:ext>
          </c:extLst>
        </c:ser>
        <c:ser>
          <c:idx val="3"/>
          <c:order val="3"/>
          <c:tx>
            <c:strRef>
              <c:f>Monthly!$B$5</c:f>
              <c:strCache>
                <c:ptCount val="1"/>
                <c:pt idx="0">
                  <c:v>Memphis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Monthly!$C$5:$P$5</c:f>
              <c:numCache>
                <c:formatCode>General</c:formatCode>
                <c:ptCount val="13"/>
                <c:pt idx="0">
                  <c:v>123</c:v>
                </c:pt>
                <c:pt idx="1">
                  <c:v>124</c:v>
                </c:pt>
                <c:pt idx="2">
                  <c:v>121</c:v>
                </c:pt>
                <c:pt idx="3">
                  <c:v>140</c:v>
                </c:pt>
                <c:pt idx="4">
                  <c:v>133</c:v>
                </c:pt>
                <c:pt idx="5">
                  <c:v>132</c:v>
                </c:pt>
                <c:pt idx="6">
                  <c:v>126</c:v>
                </c:pt>
                <c:pt idx="7">
                  <c:v>123</c:v>
                </c:pt>
                <c:pt idx="8">
                  <c:v>123</c:v>
                </c:pt>
                <c:pt idx="9">
                  <c:v>153</c:v>
                </c:pt>
                <c:pt idx="10">
                  <c:v>139</c:v>
                </c:pt>
                <c:pt idx="11">
                  <c:v>123</c:v>
                </c:pt>
                <c:pt idx="12">
                  <c:v>123</c:v>
                </c:pt>
              </c:numCache>
            </c:numRef>
          </c:val>
          <c:smooth val="0"/>
          <c:extLst>
            <c:ext xmlns:c16="http://schemas.microsoft.com/office/drawing/2014/chart" uri="{C3380CC4-5D6E-409C-BE32-E72D297353CC}">
              <c16:uniqueId val="{00000003-58DC-46BC-92DE-5CB3190EF732}"/>
            </c:ext>
          </c:extLst>
        </c:ser>
        <c:ser>
          <c:idx val="4"/>
          <c:order val="4"/>
          <c:tx>
            <c:strRef>
              <c:f>Monthly!$B$6</c:f>
              <c:strCache>
                <c:ptCount val="1"/>
                <c:pt idx="0">
                  <c:v>North Grafton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Monthly!$C$6:$P$6</c:f>
              <c:numCache>
                <c:formatCode>General</c:formatCode>
                <c:ptCount val="13"/>
                <c:pt idx="0">
                  <c:v>177</c:v>
                </c:pt>
                <c:pt idx="1">
                  <c:v>197</c:v>
                </c:pt>
                <c:pt idx="2">
                  <c:v>200</c:v>
                </c:pt>
                <c:pt idx="3">
                  <c:v>196</c:v>
                </c:pt>
                <c:pt idx="4">
                  <c:v>186</c:v>
                </c:pt>
                <c:pt idx="5">
                  <c:v>174</c:v>
                </c:pt>
                <c:pt idx="6">
                  <c:v>176</c:v>
                </c:pt>
                <c:pt idx="7">
                  <c:v>177</c:v>
                </c:pt>
                <c:pt idx="8">
                  <c:v>166</c:v>
                </c:pt>
                <c:pt idx="9">
                  <c:v>170</c:v>
                </c:pt>
                <c:pt idx="10">
                  <c:v>162</c:v>
                </c:pt>
                <c:pt idx="11">
                  <c:v>138</c:v>
                </c:pt>
                <c:pt idx="12">
                  <c:v>147</c:v>
                </c:pt>
              </c:numCache>
            </c:numRef>
          </c:val>
          <c:smooth val="0"/>
          <c:extLst>
            <c:ext xmlns:c16="http://schemas.microsoft.com/office/drawing/2014/chart" uri="{C3380CC4-5D6E-409C-BE32-E72D297353CC}">
              <c16:uniqueId val="{00000004-58DC-46BC-92DE-5CB3190EF732}"/>
            </c:ext>
          </c:extLst>
        </c:ser>
        <c:ser>
          <c:idx val="5"/>
          <c:order val="5"/>
          <c:tx>
            <c:strRef>
              <c:f>Monthly!$B$7</c:f>
              <c:strCache>
                <c:ptCount val="1"/>
                <c:pt idx="0">
                  <c:v>Totowa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Monthly!$C$7:$P$7</c:f>
              <c:numCache>
                <c:formatCode>General</c:formatCode>
                <c:ptCount val="13"/>
                <c:pt idx="0">
                  <c:v>268</c:v>
                </c:pt>
                <c:pt idx="1">
                  <c:v>273</c:v>
                </c:pt>
                <c:pt idx="2">
                  <c:v>226</c:v>
                </c:pt>
                <c:pt idx="3">
                  <c:v>240</c:v>
                </c:pt>
                <c:pt idx="4">
                  <c:v>247</c:v>
                </c:pt>
                <c:pt idx="5">
                  <c:v>240</c:v>
                </c:pt>
                <c:pt idx="6">
                  <c:v>202</c:v>
                </c:pt>
                <c:pt idx="7">
                  <c:v>198</c:v>
                </c:pt>
                <c:pt idx="8">
                  <c:v>224</c:v>
                </c:pt>
                <c:pt idx="9">
                  <c:v>212</c:v>
                </c:pt>
                <c:pt idx="10">
                  <c:v>173</c:v>
                </c:pt>
                <c:pt idx="11">
                  <c:v>183</c:v>
                </c:pt>
                <c:pt idx="12">
                  <c:v>169</c:v>
                </c:pt>
              </c:numCache>
            </c:numRef>
          </c:val>
          <c:smooth val="0"/>
          <c:extLst>
            <c:ext xmlns:c16="http://schemas.microsoft.com/office/drawing/2014/chart" uri="{C3380CC4-5D6E-409C-BE32-E72D297353CC}">
              <c16:uniqueId val="{00000005-58DC-46BC-92DE-5CB3190EF732}"/>
            </c:ext>
          </c:extLst>
        </c:ser>
        <c:ser>
          <c:idx val="6"/>
          <c:order val="6"/>
          <c:tx>
            <c:strRef>
              <c:f>Monthly!$B$8</c:f>
              <c:strCache>
                <c:ptCount val="1"/>
                <c:pt idx="0">
                  <c:v>Worthington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Monthly!$C$1:$P$1</c:f>
              <c:numCache>
                <c:formatCode>mmm\-yy</c:formatCode>
                <c:ptCount val="13"/>
                <c:pt idx="0">
                  <c:v>43252</c:v>
                </c:pt>
                <c:pt idx="1">
                  <c:v>43282</c:v>
                </c:pt>
                <c:pt idx="2">
                  <c:v>43313</c:v>
                </c:pt>
                <c:pt idx="3">
                  <c:v>43344</c:v>
                </c:pt>
                <c:pt idx="4">
                  <c:v>43374</c:v>
                </c:pt>
                <c:pt idx="5">
                  <c:v>43405</c:v>
                </c:pt>
                <c:pt idx="6">
                  <c:v>43435</c:v>
                </c:pt>
                <c:pt idx="7">
                  <c:v>43466</c:v>
                </c:pt>
                <c:pt idx="8">
                  <c:v>43497</c:v>
                </c:pt>
                <c:pt idx="9">
                  <c:v>43525</c:v>
                </c:pt>
                <c:pt idx="10">
                  <c:v>43556</c:v>
                </c:pt>
                <c:pt idx="11">
                  <c:v>43586</c:v>
                </c:pt>
                <c:pt idx="12">
                  <c:v>43617</c:v>
                </c:pt>
              </c:numCache>
            </c:numRef>
          </c:cat>
          <c:val>
            <c:numRef>
              <c:f>Monthly!$C$8:$P$8</c:f>
              <c:numCache>
                <c:formatCode>General</c:formatCode>
                <c:ptCount val="13"/>
                <c:pt idx="0">
                  <c:v>153</c:v>
                </c:pt>
                <c:pt idx="1">
                  <c:v>138</c:v>
                </c:pt>
                <c:pt idx="2">
                  <c:v>136</c:v>
                </c:pt>
                <c:pt idx="3">
                  <c:v>146</c:v>
                </c:pt>
                <c:pt idx="4">
                  <c:v>132</c:v>
                </c:pt>
                <c:pt idx="5">
                  <c:v>129</c:v>
                </c:pt>
                <c:pt idx="6">
                  <c:v>124</c:v>
                </c:pt>
                <c:pt idx="7">
                  <c:v>109</c:v>
                </c:pt>
                <c:pt idx="8">
                  <c:v>114</c:v>
                </c:pt>
                <c:pt idx="9">
                  <c:v>142</c:v>
                </c:pt>
                <c:pt idx="10">
                  <c:v>160</c:v>
                </c:pt>
                <c:pt idx="11">
                  <c:v>134</c:v>
                </c:pt>
                <c:pt idx="12">
                  <c:v>167</c:v>
                </c:pt>
              </c:numCache>
            </c:numRef>
          </c:val>
          <c:smooth val="0"/>
          <c:extLst>
            <c:ext xmlns:c16="http://schemas.microsoft.com/office/drawing/2014/chart" uri="{C3380CC4-5D6E-409C-BE32-E72D297353CC}">
              <c16:uniqueId val="{00000006-58DC-46BC-92DE-5CB3190EF732}"/>
            </c:ext>
          </c:extLst>
        </c:ser>
        <c:dLbls>
          <c:showLegendKey val="0"/>
          <c:showVal val="0"/>
          <c:showCatName val="0"/>
          <c:showSerName val="0"/>
          <c:showPercent val="0"/>
          <c:showBubbleSize val="0"/>
        </c:dLbls>
        <c:marker val="1"/>
        <c:smooth val="0"/>
        <c:axId val="736707440"/>
        <c:axId val="736706784"/>
      </c:lineChart>
      <c:dateAx>
        <c:axId val="7367074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706784"/>
        <c:crosses val="autoZero"/>
        <c:auto val="1"/>
        <c:lblOffset val="100"/>
        <c:baseTimeUnit val="months"/>
      </c:dateAx>
      <c:valAx>
        <c:axId val="73670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670744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Station1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10</c:v>
                </c:pt>
              </c:numCache>
            </c:numRef>
          </c:val>
          <c:extLst>
            <c:ext xmlns:c16="http://schemas.microsoft.com/office/drawing/2014/chart" uri="{C3380CC4-5D6E-409C-BE32-E72D297353CC}">
              <c16:uniqueId val="{00000000-6E16-4B9F-81FC-49647771B9FE}"/>
            </c:ext>
          </c:extLst>
        </c:ser>
        <c:ser>
          <c:idx val="1"/>
          <c:order val="1"/>
          <c:tx>
            <c:strRef>
              <c:f>Sheet1!$C$1</c:f>
              <c:strCache>
                <c:ptCount val="1"/>
                <c:pt idx="0">
                  <c:v>Station2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10</c:v>
                </c:pt>
              </c:numCache>
            </c:numRef>
          </c:val>
          <c:extLst>
            <c:ext xmlns:c16="http://schemas.microsoft.com/office/drawing/2014/chart" uri="{C3380CC4-5D6E-409C-BE32-E72D297353CC}">
              <c16:uniqueId val="{00000003-6E16-4B9F-81FC-49647771B9FE}"/>
            </c:ext>
          </c:extLst>
        </c:ser>
        <c:ser>
          <c:idx val="2"/>
          <c:order val="2"/>
          <c:tx>
            <c:strRef>
              <c:f>Sheet1!$D$1</c:f>
              <c:strCache>
                <c:ptCount val="1"/>
                <c:pt idx="0">
                  <c:v>Station3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10</c:v>
                </c:pt>
              </c:numCache>
            </c:numRef>
          </c:val>
          <c:extLst>
            <c:ext xmlns:c16="http://schemas.microsoft.com/office/drawing/2014/chart" uri="{C3380CC4-5D6E-409C-BE32-E72D297353CC}">
              <c16:uniqueId val="{00000004-6E16-4B9F-81FC-49647771B9FE}"/>
            </c:ext>
          </c:extLst>
        </c:ser>
        <c:dLbls>
          <c:showLegendKey val="0"/>
          <c:showVal val="0"/>
          <c:showCatName val="0"/>
          <c:showSerName val="0"/>
          <c:showPercent val="0"/>
          <c:showBubbleSize val="0"/>
        </c:dLbls>
        <c:gapWidth val="219"/>
        <c:overlap val="-27"/>
        <c:axId val="726912344"/>
        <c:axId val="726913984"/>
      </c:barChart>
      <c:catAx>
        <c:axId val="726912344"/>
        <c:scaling>
          <c:orientation val="minMax"/>
        </c:scaling>
        <c:delete val="1"/>
        <c:axPos val="b"/>
        <c:numFmt formatCode="General" sourceLinked="1"/>
        <c:majorTickMark val="none"/>
        <c:minorTickMark val="none"/>
        <c:tickLblPos val="nextTo"/>
        <c:crossAx val="726913984"/>
        <c:crosses val="autoZero"/>
        <c:auto val="1"/>
        <c:lblAlgn val="ctr"/>
        <c:lblOffset val="100"/>
        <c:noMultiLvlLbl val="0"/>
      </c:catAx>
      <c:valAx>
        <c:axId val="72691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691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97DC6-D8B9-4C7D-84D9-BBB24DA94E64}"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n-US"/>
        </a:p>
      </dgm:t>
    </dgm:pt>
    <dgm:pt modelId="{6F6EB457-266E-4DAE-9B3D-DAAE05278682}">
      <dgm:prSet phldrT="[Text]"/>
      <dgm:spPr/>
      <dgm:t>
        <a:bodyPr/>
        <a:lstStyle/>
        <a:p>
          <a:r>
            <a:rPr lang="en-US" dirty="0"/>
            <a:t>Increase velocity and capacity</a:t>
          </a:r>
        </a:p>
      </dgm:t>
    </dgm:pt>
    <dgm:pt modelId="{F44961B9-B207-468B-A605-7BFCB3334FF8}" type="parTrans" cxnId="{DC3A3EA4-4749-450A-A291-02018C926847}">
      <dgm:prSet/>
      <dgm:spPr/>
      <dgm:t>
        <a:bodyPr/>
        <a:lstStyle/>
        <a:p>
          <a:endParaRPr lang="en-US"/>
        </a:p>
      </dgm:t>
    </dgm:pt>
    <dgm:pt modelId="{16315F21-BF6C-4012-BEF6-9FB72319259F}" type="sibTrans" cxnId="{DC3A3EA4-4749-450A-A291-02018C926847}">
      <dgm:prSet/>
      <dgm:spPr/>
      <dgm:t>
        <a:bodyPr/>
        <a:lstStyle/>
        <a:p>
          <a:endParaRPr lang="en-US"/>
        </a:p>
      </dgm:t>
    </dgm:pt>
    <dgm:pt modelId="{536E1E50-A282-42C3-AE33-C46C02EF376D}">
      <dgm:prSet phldrT="[Text]"/>
      <dgm:spPr/>
      <dgm:t>
        <a:bodyPr/>
        <a:lstStyle/>
        <a:p>
          <a:r>
            <a:rPr lang="en-US" dirty="0"/>
            <a:t>Reduce Waste</a:t>
          </a:r>
        </a:p>
      </dgm:t>
    </dgm:pt>
    <dgm:pt modelId="{25EACA02-7C19-419C-B6BE-E582947100D3}" type="parTrans" cxnId="{65070E5B-5076-4A02-BE43-BDAD964C2D7D}">
      <dgm:prSet/>
      <dgm:spPr/>
      <dgm:t>
        <a:bodyPr/>
        <a:lstStyle/>
        <a:p>
          <a:endParaRPr lang="en-US"/>
        </a:p>
      </dgm:t>
    </dgm:pt>
    <dgm:pt modelId="{AF9095A8-F669-478A-8533-D41B2712F058}" type="sibTrans" cxnId="{65070E5B-5076-4A02-BE43-BDAD964C2D7D}">
      <dgm:prSet/>
      <dgm:spPr/>
      <dgm:t>
        <a:bodyPr/>
        <a:lstStyle/>
        <a:p>
          <a:endParaRPr lang="en-US"/>
        </a:p>
      </dgm:t>
    </dgm:pt>
    <dgm:pt modelId="{A8AE6940-1EFF-408F-88A0-B6BAC6422B6B}" type="pres">
      <dgm:prSet presAssocID="{8DF97DC6-D8B9-4C7D-84D9-BBB24DA94E64}" presName="compositeShape" presStyleCnt="0">
        <dgm:presLayoutVars>
          <dgm:chMax val="2"/>
          <dgm:dir/>
          <dgm:resizeHandles val="exact"/>
        </dgm:presLayoutVars>
      </dgm:prSet>
      <dgm:spPr/>
    </dgm:pt>
    <dgm:pt modelId="{99735B12-BDB2-43A1-8B61-50AE435B2253}" type="pres">
      <dgm:prSet presAssocID="{8DF97DC6-D8B9-4C7D-84D9-BBB24DA94E64}" presName="divider" presStyleLbl="fgShp" presStyleIdx="0" presStyleCnt="1" custAng="21131692"/>
      <dgm:spPr/>
    </dgm:pt>
    <dgm:pt modelId="{CC6B2DF6-4835-4335-A398-0EE1899F32E9}" type="pres">
      <dgm:prSet presAssocID="{6F6EB457-266E-4DAE-9B3D-DAAE05278682}" presName="downArrow" presStyleLbl="node1" presStyleIdx="0" presStyleCnt="2" custLinFactNeighborY="686"/>
      <dgm:spPr>
        <a:noFill/>
      </dgm:spPr>
    </dgm:pt>
    <dgm:pt modelId="{D9DE2A3B-0F57-45C8-AEDE-24E02D8B051E}" type="pres">
      <dgm:prSet presAssocID="{6F6EB457-266E-4DAE-9B3D-DAAE05278682}" presName="downArrowText" presStyleLbl="revTx" presStyleIdx="0" presStyleCnt="2">
        <dgm:presLayoutVars>
          <dgm:bulletEnabled val="1"/>
        </dgm:presLayoutVars>
      </dgm:prSet>
      <dgm:spPr/>
    </dgm:pt>
    <dgm:pt modelId="{98EF5EA9-8CB5-490D-BF28-C0A385BCDFC3}" type="pres">
      <dgm:prSet presAssocID="{536E1E50-A282-42C3-AE33-C46C02EF376D}" presName="upArrow" presStyleLbl="node1" presStyleIdx="1" presStyleCnt="2"/>
      <dgm:spPr>
        <a:solidFill>
          <a:schemeClr val="bg1"/>
        </a:solidFill>
      </dgm:spPr>
    </dgm:pt>
    <dgm:pt modelId="{776F417F-ED4D-4002-ABAC-73CBC905E3EB}" type="pres">
      <dgm:prSet presAssocID="{536E1E50-A282-42C3-AE33-C46C02EF376D}" presName="upArrowText" presStyleLbl="revTx" presStyleIdx="1" presStyleCnt="2" custLinFactNeighborY="653">
        <dgm:presLayoutVars>
          <dgm:bulletEnabled val="1"/>
        </dgm:presLayoutVars>
      </dgm:prSet>
      <dgm:spPr/>
    </dgm:pt>
  </dgm:ptLst>
  <dgm:cxnLst>
    <dgm:cxn modelId="{65070E5B-5076-4A02-BE43-BDAD964C2D7D}" srcId="{8DF97DC6-D8B9-4C7D-84D9-BBB24DA94E64}" destId="{536E1E50-A282-42C3-AE33-C46C02EF376D}" srcOrd="1" destOrd="0" parTransId="{25EACA02-7C19-419C-B6BE-E582947100D3}" sibTransId="{AF9095A8-F669-478A-8533-D41B2712F058}"/>
    <dgm:cxn modelId="{6771BF45-D56C-495F-9A00-63F033E68F83}" type="presOf" srcId="{6F6EB457-266E-4DAE-9B3D-DAAE05278682}" destId="{D9DE2A3B-0F57-45C8-AEDE-24E02D8B051E}" srcOrd="0" destOrd="0" presId="urn:microsoft.com/office/officeart/2005/8/layout/arrow3"/>
    <dgm:cxn modelId="{36864D83-CDDE-4673-A21C-4F5A17169306}" type="presOf" srcId="{536E1E50-A282-42C3-AE33-C46C02EF376D}" destId="{776F417F-ED4D-4002-ABAC-73CBC905E3EB}" srcOrd="0" destOrd="0" presId="urn:microsoft.com/office/officeart/2005/8/layout/arrow3"/>
    <dgm:cxn modelId="{DC3A3EA4-4749-450A-A291-02018C926847}" srcId="{8DF97DC6-D8B9-4C7D-84D9-BBB24DA94E64}" destId="{6F6EB457-266E-4DAE-9B3D-DAAE05278682}" srcOrd="0" destOrd="0" parTransId="{F44961B9-B207-468B-A605-7BFCB3334FF8}" sibTransId="{16315F21-BF6C-4012-BEF6-9FB72319259F}"/>
    <dgm:cxn modelId="{7FE2ECE5-249E-47BC-9995-DC04ED62F1DB}" type="presOf" srcId="{8DF97DC6-D8B9-4C7D-84D9-BBB24DA94E64}" destId="{A8AE6940-1EFF-408F-88A0-B6BAC6422B6B}" srcOrd="0" destOrd="0" presId="urn:microsoft.com/office/officeart/2005/8/layout/arrow3"/>
    <dgm:cxn modelId="{F51AB14F-4BC8-41EB-8D68-D020A61797D7}" type="presParOf" srcId="{A8AE6940-1EFF-408F-88A0-B6BAC6422B6B}" destId="{99735B12-BDB2-43A1-8B61-50AE435B2253}" srcOrd="0" destOrd="0" presId="urn:microsoft.com/office/officeart/2005/8/layout/arrow3"/>
    <dgm:cxn modelId="{B37DEF38-75AF-46F6-A417-2AC371055D20}" type="presParOf" srcId="{A8AE6940-1EFF-408F-88A0-B6BAC6422B6B}" destId="{CC6B2DF6-4835-4335-A398-0EE1899F32E9}" srcOrd="1" destOrd="0" presId="urn:microsoft.com/office/officeart/2005/8/layout/arrow3"/>
    <dgm:cxn modelId="{75AFF2B2-B0D8-40D9-B418-441DC81A30D4}" type="presParOf" srcId="{A8AE6940-1EFF-408F-88A0-B6BAC6422B6B}" destId="{D9DE2A3B-0F57-45C8-AEDE-24E02D8B051E}" srcOrd="2" destOrd="0" presId="urn:microsoft.com/office/officeart/2005/8/layout/arrow3"/>
    <dgm:cxn modelId="{799B135A-EFF1-4F0A-85BD-A8FAA41C33D8}" type="presParOf" srcId="{A8AE6940-1EFF-408F-88A0-B6BAC6422B6B}" destId="{98EF5EA9-8CB5-490D-BF28-C0A385BCDFC3}" srcOrd="3" destOrd="0" presId="urn:microsoft.com/office/officeart/2005/8/layout/arrow3"/>
    <dgm:cxn modelId="{6AB0DC6A-1023-4157-BBDF-310A676FF5AF}" type="presParOf" srcId="{A8AE6940-1EFF-408F-88A0-B6BAC6422B6B}" destId="{776F417F-ED4D-4002-ABAC-73CBC905E3E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3FB6A7-91BD-4881-9D2E-C84B0148EB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4216C278-9123-402A-9B61-FFA7CFED7162}">
      <dgm:prSet phldrT="[Text]" custT="1"/>
      <dgm:spPr/>
      <dgm:t>
        <a:bodyPr/>
        <a:lstStyle/>
        <a:p>
          <a:r>
            <a:rPr lang="en-US" sz="2400" dirty="0"/>
            <a:t>Culture</a:t>
          </a:r>
        </a:p>
      </dgm:t>
    </dgm:pt>
    <dgm:pt modelId="{06303EA9-5F7D-4610-A534-7C8DF20FA831}" type="parTrans" cxnId="{6CE42DC3-5060-4E84-9E58-B78BC220FF0B}">
      <dgm:prSet/>
      <dgm:spPr/>
      <dgm:t>
        <a:bodyPr/>
        <a:lstStyle/>
        <a:p>
          <a:endParaRPr lang="en-US" sz="3600"/>
        </a:p>
      </dgm:t>
    </dgm:pt>
    <dgm:pt modelId="{1C65FE3F-6C03-434B-98BE-A9DC0E8C4539}" type="sibTrans" cxnId="{6CE42DC3-5060-4E84-9E58-B78BC220FF0B}">
      <dgm:prSet/>
      <dgm:spPr/>
      <dgm:t>
        <a:bodyPr/>
        <a:lstStyle/>
        <a:p>
          <a:endParaRPr lang="en-US" sz="3600"/>
        </a:p>
      </dgm:t>
    </dgm:pt>
    <dgm:pt modelId="{46B75C7B-8292-49B2-9735-C0EC9A9CA03C}">
      <dgm:prSet phldrT="[Text]" custT="1"/>
      <dgm:spPr>
        <a:solidFill>
          <a:srgbClr val="92D050"/>
        </a:solidFill>
      </dgm:spPr>
      <dgm:t>
        <a:bodyPr/>
        <a:lstStyle/>
        <a:p>
          <a:r>
            <a:rPr lang="en-US" sz="2400" dirty="0"/>
            <a:t>Tools</a:t>
          </a:r>
        </a:p>
      </dgm:t>
    </dgm:pt>
    <dgm:pt modelId="{E76BBE58-1ACB-41B0-A16D-0FC2432348DD}" type="parTrans" cxnId="{C969CEBC-5858-4A01-96CB-C6F29A0F4FA9}">
      <dgm:prSet/>
      <dgm:spPr/>
      <dgm:t>
        <a:bodyPr/>
        <a:lstStyle/>
        <a:p>
          <a:endParaRPr lang="en-US" sz="3600"/>
        </a:p>
      </dgm:t>
    </dgm:pt>
    <dgm:pt modelId="{715E4EBA-8E3A-40EC-BCF6-CF18CDE71040}" type="sibTrans" cxnId="{C969CEBC-5858-4A01-96CB-C6F29A0F4FA9}">
      <dgm:prSet/>
      <dgm:spPr/>
      <dgm:t>
        <a:bodyPr/>
        <a:lstStyle/>
        <a:p>
          <a:endParaRPr lang="en-US" sz="3600"/>
        </a:p>
      </dgm:t>
    </dgm:pt>
    <dgm:pt modelId="{5F44F248-243A-4918-87F5-655EE475D4F4}">
      <dgm:prSet phldrT="[Text]" custT="1"/>
      <dgm:spPr>
        <a:solidFill>
          <a:schemeClr val="tx2"/>
        </a:solidFill>
      </dgm:spPr>
      <dgm:t>
        <a:bodyPr/>
        <a:lstStyle/>
        <a:p>
          <a:r>
            <a:rPr lang="en-US" sz="2400" dirty="0"/>
            <a:t>Strategy</a:t>
          </a:r>
        </a:p>
      </dgm:t>
    </dgm:pt>
    <dgm:pt modelId="{159486C0-0378-47BE-92D4-8F717CC54502}" type="parTrans" cxnId="{BF53A343-3D34-426A-A9A8-DB10AF925D75}">
      <dgm:prSet/>
      <dgm:spPr/>
      <dgm:t>
        <a:bodyPr/>
        <a:lstStyle/>
        <a:p>
          <a:endParaRPr lang="en-US" sz="3600"/>
        </a:p>
      </dgm:t>
    </dgm:pt>
    <dgm:pt modelId="{B29E1919-9184-49F0-886E-FC2216B2FBAF}" type="sibTrans" cxnId="{BF53A343-3D34-426A-A9A8-DB10AF925D75}">
      <dgm:prSet/>
      <dgm:spPr/>
      <dgm:t>
        <a:bodyPr/>
        <a:lstStyle/>
        <a:p>
          <a:endParaRPr lang="en-US" sz="3600"/>
        </a:p>
      </dgm:t>
    </dgm:pt>
    <dgm:pt modelId="{BE02AD05-BF49-444E-83FF-F3E58C1BB84C}" type="pres">
      <dgm:prSet presAssocID="{763FB6A7-91BD-4881-9D2E-C84B0148EBD5}" presName="Name0" presStyleCnt="0">
        <dgm:presLayoutVars>
          <dgm:chMax val="7"/>
          <dgm:resizeHandles val="exact"/>
        </dgm:presLayoutVars>
      </dgm:prSet>
      <dgm:spPr/>
    </dgm:pt>
    <dgm:pt modelId="{72650DA9-7837-40CF-BD99-2B9D12CFAEA1}" type="pres">
      <dgm:prSet presAssocID="{763FB6A7-91BD-4881-9D2E-C84B0148EBD5}" presName="comp1" presStyleCnt="0"/>
      <dgm:spPr/>
    </dgm:pt>
    <dgm:pt modelId="{86DD738E-A4D6-48BC-8ABF-C711B59B98CC}" type="pres">
      <dgm:prSet presAssocID="{763FB6A7-91BD-4881-9D2E-C84B0148EBD5}" presName="circle1" presStyleLbl="node1" presStyleIdx="0" presStyleCnt="3"/>
      <dgm:spPr/>
    </dgm:pt>
    <dgm:pt modelId="{9433F418-2EFF-4DC8-A7DE-1026A845B807}" type="pres">
      <dgm:prSet presAssocID="{763FB6A7-91BD-4881-9D2E-C84B0148EBD5}" presName="c1text" presStyleLbl="node1" presStyleIdx="0" presStyleCnt="3">
        <dgm:presLayoutVars>
          <dgm:bulletEnabled val="1"/>
        </dgm:presLayoutVars>
      </dgm:prSet>
      <dgm:spPr/>
    </dgm:pt>
    <dgm:pt modelId="{F04E7312-148B-4379-BFE1-75CAEBCDFD40}" type="pres">
      <dgm:prSet presAssocID="{763FB6A7-91BD-4881-9D2E-C84B0148EBD5}" presName="comp2" presStyleCnt="0"/>
      <dgm:spPr/>
    </dgm:pt>
    <dgm:pt modelId="{6F0B6958-CC0B-4F1C-ACDF-43CA5B709817}" type="pres">
      <dgm:prSet presAssocID="{763FB6A7-91BD-4881-9D2E-C84B0148EBD5}" presName="circle2" presStyleLbl="node1" presStyleIdx="1" presStyleCnt="3"/>
      <dgm:spPr/>
    </dgm:pt>
    <dgm:pt modelId="{93D5D9DC-F056-4361-8D9F-2AA56FE8771B}" type="pres">
      <dgm:prSet presAssocID="{763FB6A7-91BD-4881-9D2E-C84B0148EBD5}" presName="c2text" presStyleLbl="node1" presStyleIdx="1" presStyleCnt="3">
        <dgm:presLayoutVars>
          <dgm:bulletEnabled val="1"/>
        </dgm:presLayoutVars>
      </dgm:prSet>
      <dgm:spPr/>
    </dgm:pt>
    <dgm:pt modelId="{06647955-8BDA-4433-BDE6-0E1CD6275663}" type="pres">
      <dgm:prSet presAssocID="{763FB6A7-91BD-4881-9D2E-C84B0148EBD5}" presName="comp3" presStyleCnt="0"/>
      <dgm:spPr/>
    </dgm:pt>
    <dgm:pt modelId="{2066D256-DD20-416D-98FD-C0243F2746F1}" type="pres">
      <dgm:prSet presAssocID="{763FB6A7-91BD-4881-9D2E-C84B0148EBD5}" presName="circle3" presStyleLbl="node1" presStyleIdx="2" presStyleCnt="3"/>
      <dgm:spPr/>
    </dgm:pt>
    <dgm:pt modelId="{261BD02A-0754-4026-86E3-E9485442E1F0}" type="pres">
      <dgm:prSet presAssocID="{763FB6A7-91BD-4881-9D2E-C84B0148EBD5}" presName="c3text" presStyleLbl="node1" presStyleIdx="2" presStyleCnt="3">
        <dgm:presLayoutVars>
          <dgm:bulletEnabled val="1"/>
        </dgm:presLayoutVars>
      </dgm:prSet>
      <dgm:spPr/>
    </dgm:pt>
  </dgm:ptLst>
  <dgm:cxnLst>
    <dgm:cxn modelId="{0E799818-E57F-4842-898D-5E4970F1D3EC}" type="presOf" srcId="{4216C278-9123-402A-9B61-FFA7CFED7162}" destId="{86DD738E-A4D6-48BC-8ABF-C711B59B98CC}" srcOrd="0" destOrd="0" presId="urn:microsoft.com/office/officeart/2005/8/layout/venn2"/>
    <dgm:cxn modelId="{ECF14F26-711E-40BE-AEE0-2EA1270FF7B7}" type="presOf" srcId="{5F44F248-243A-4918-87F5-655EE475D4F4}" destId="{93D5D9DC-F056-4361-8D9F-2AA56FE8771B}" srcOrd="1" destOrd="0" presId="urn:microsoft.com/office/officeart/2005/8/layout/venn2"/>
    <dgm:cxn modelId="{BF53A343-3D34-426A-A9A8-DB10AF925D75}" srcId="{763FB6A7-91BD-4881-9D2E-C84B0148EBD5}" destId="{5F44F248-243A-4918-87F5-655EE475D4F4}" srcOrd="1" destOrd="0" parTransId="{159486C0-0378-47BE-92D4-8F717CC54502}" sibTransId="{B29E1919-9184-49F0-886E-FC2216B2FBAF}"/>
    <dgm:cxn modelId="{F04EB28B-1F6D-451C-9B83-D0E4E6EC6313}" type="presOf" srcId="{46B75C7B-8292-49B2-9735-C0EC9A9CA03C}" destId="{261BD02A-0754-4026-86E3-E9485442E1F0}" srcOrd="1" destOrd="0" presId="urn:microsoft.com/office/officeart/2005/8/layout/venn2"/>
    <dgm:cxn modelId="{45ECD7AE-DF28-40C9-AFF4-EAB1FFC8A33A}" type="presOf" srcId="{763FB6A7-91BD-4881-9D2E-C84B0148EBD5}" destId="{BE02AD05-BF49-444E-83FF-F3E58C1BB84C}" srcOrd="0" destOrd="0" presId="urn:microsoft.com/office/officeart/2005/8/layout/venn2"/>
    <dgm:cxn modelId="{C969CEBC-5858-4A01-96CB-C6F29A0F4FA9}" srcId="{763FB6A7-91BD-4881-9D2E-C84B0148EBD5}" destId="{46B75C7B-8292-49B2-9735-C0EC9A9CA03C}" srcOrd="2" destOrd="0" parTransId="{E76BBE58-1ACB-41B0-A16D-0FC2432348DD}" sibTransId="{715E4EBA-8E3A-40EC-BCF6-CF18CDE71040}"/>
    <dgm:cxn modelId="{6339B2C1-1C5A-4458-8567-10CC6ACA7E54}" type="presOf" srcId="{5F44F248-243A-4918-87F5-655EE475D4F4}" destId="{6F0B6958-CC0B-4F1C-ACDF-43CA5B709817}" srcOrd="0" destOrd="0" presId="urn:microsoft.com/office/officeart/2005/8/layout/venn2"/>
    <dgm:cxn modelId="{6CE42DC3-5060-4E84-9E58-B78BC220FF0B}" srcId="{763FB6A7-91BD-4881-9D2E-C84B0148EBD5}" destId="{4216C278-9123-402A-9B61-FFA7CFED7162}" srcOrd="0" destOrd="0" parTransId="{06303EA9-5F7D-4610-A534-7C8DF20FA831}" sibTransId="{1C65FE3F-6C03-434B-98BE-A9DC0E8C4539}"/>
    <dgm:cxn modelId="{B4A2C1D1-9212-45A8-8C1B-8A214E2A90DF}" type="presOf" srcId="{46B75C7B-8292-49B2-9735-C0EC9A9CA03C}" destId="{2066D256-DD20-416D-98FD-C0243F2746F1}" srcOrd="0" destOrd="0" presId="urn:microsoft.com/office/officeart/2005/8/layout/venn2"/>
    <dgm:cxn modelId="{202D9BEE-3D5B-4355-98C9-6CA950937495}" type="presOf" srcId="{4216C278-9123-402A-9B61-FFA7CFED7162}" destId="{9433F418-2EFF-4DC8-A7DE-1026A845B807}" srcOrd="1" destOrd="0" presId="urn:microsoft.com/office/officeart/2005/8/layout/venn2"/>
    <dgm:cxn modelId="{351AF444-2F91-4030-8FB1-6F0599475A63}" type="presParOf" srcId="{BE02AD05-BF49-444E-83FF-F3E58C1BB84C}" destId="{72650DA9-7837-40CF-BD99-2B9D12CFAEA1}" srcOrd="0" destOrd="0" presId="urn:microsoft.com/office/officeart/2005/8/layout/venn2"/>
    <dgm:cxn modelId="{4C4063B0-A9D2-4D80-B74A-F84525329B06}" type="presParOf" srcId="{72650DA9-7837-40CF-BD99-2B9D12CFAEA1}" destId="{86DD738E-A4D6-48BC-8ABF-C711B59B98CC}" srcOrd="0" destOrd="0" presId="urn:microsoft.com/office/officeart/2005/8/layout/venn2"/>
    <dgm:cxn modelId="{D665211C-9CB1-45CB-A84F-977D745F9D83}" type="presParOf" srcId="{72650DA9-7837-40CF-BD99-2B9D12CFAEA1}" destId="{9433F418-2EFF-4DC8-A7DE-1026A845B807}" srcOrd="1" destOrd="0" presId="urn:microsoft.com/office/officeart/2005/8/layout/venn2"/>
    <dgm:cxn modelId="{4D879971-6B74-49A3-B2FE-189DC1F0A724}" type="presParOf" srcId="{BE02AD05-BF49-444E-83FF-F3E58C1BB84C}" destId="{F04E7312-148B-4379-BFE1-75CAEBCDFD40}" srcOrd="1" destOrd="0" presId="urn:microsoft.com/office/officeart/2005/8/layout/venn2"/>
    <dgm:cxn modelId="{E4408C00-FF46-48F0-A6E6-DE6AE32DD903}" type="presParOf" srcId="{F04E7312-148B-4379-BFE1-75CAEBCDFD40}" destId="{6F0B6958-CC0B-4F1C-ACDF-43CA5B709817}" srcOrd="0" destOrd="0" presId="urn:microsoft.com/office/officeart/2005/8/layout/venn2"/>
    <dgm:cxn modelId="{CE192D4B-3EF6-4538-A1C3-B8EB7763FB6C}" type="presParOf" srcId="{F04E7312-148B-4379-BFE1-75CAEBCDFD40}" destId="{93D5D9DC-F056-4361-8D9F-2AA56FE8771B}" srcOrd="1" destOrd="0" presId="urn:microsoft.com/office/officeart/2005/8/layout/venn2"/>
    <dgm:cxn modelId="{37ADFA69-A258-421F-B4CA-B09796B26A11}" type="presParOf" srcId="{BE02AD05-BF49-444E-83FF-F3E58C1BB84C}" destId="{06647955-8BDA-4433-BDE6-0E1CD6275663}" srcOrd="2" destOrd="0" presId="urn:microsoft.com/office/officeart/2005/8/layout/venn2"/>
    <dgm:cxn modelId="{A9171067-B5AA-4259-9E0C-7B8D7192FDC6}" type="presParOf" srcId="{06647955-8BDA-4433-BDE6-0E1CD6275663}" destId="{2066D256-DD20-416D-98FD-C0243F2746F1}" srcOrd="0" destOrd="0" presId="urn:microsoft.com/office/officeart/2005/8/layout/venn2"/>
    <dgm:cxn modelId="{BB187424-925B-4CAC-B2F1-86703DBF02C0}" type="presParOf" srcId="{06647955-8BDA-4433-BDE6-0E1CD6275663}" destId="{261BD02A-0754-4026-86E3-E9485442E1F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72D0D-42DC-4960-B627-1D7D96AE85E7}"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E6452220-26B3-4026-BA1C-5DB2CD3863FF}">
      <dgm:prSet phldrT="[Text]" custT="1"/>
      <dgm:spPr>
        <a:no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Team meets daily to review the day</a:t>
          </a:r>
        </a:p>
      </dgm:t>
    </dgm:pt>
    <dgm:pt modelId="{B499C9B1-551D-44D7-9478-DC0E1D15FBA2}" type="parTrans" cxnId="{667E30A6-C7C8-40BB-AA0F-C47DF058C0D0}">
      <dgm:prSet/>
      <dgm:spPr/>
      <dgm:t>
        <a:bodyPr/>
        <a:lstStyle/>
        <a:p>
          <a:endParaRPr lang="en-US" sz="2800"/>
        </a:p>
      </dgm:t>
    </dgm:pt>
    <dgm:pt modelId="{E2751813-87E6-4D87-BACF-859D64FD2133}" type="sibTrans" cxnId="{667E30A6-C7C8-40BB-AA0F-C47DF058C0D0}">
      <dgm:prSet/>
      <dgm:spPr/>
      <dgm:t>
        <a:bodyPr/>
        <a:lstStyle/>
        <a:p>
          <a:endParaRPr lang="en-US" sz="2800"/>
        </a:p>
      </dgm:t>
    </dgm:pt>
    <dgm:pt modelId="{7659CBD1-F29C-4364-9D1A-8691A9A8318F}">
      <dgm:prSet phldrT="[Text]" custT="1"/>
      <dgm:spPr>
        <a:noFill/>
        <a:ln>
          <a:noFill/>
        </a:ln>
        <a:effectLst/>
      </dgm:spPr>
      <dgm:t>
        <a:bodyPr spcFirstLastPara="0" vert="horz" wrap="square" lIns="17780" tIns="17780" rIns="17780" bIns="17780" numCol="1" spcCol="1270" anchor="ctr" anchorCtr="0"/>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Team identifies and reduces waste in processes</a:t>
          </a:r>
        </a:p>
      </dgm:t>
    </dgm:pt>
    <dgm:pt modelId="{11E95C13-1F36-491C-BE62-2352A0A00F40}" type="parTrans" cxnId="{8D2D7A26-42D8-4942-8173-5BF18975F2AA}">
      <dgm:prSet/>
      <dgm:spPr/>
      <dgm:t>
        <a:bodyPr/>
        <a:lstStyle/>
        <a:p>
          <a:endParaRPr lang="en-US" sz="2800"/>
        </a:p>
      </dgm:t>
    </dgm:pt>
    <dgm:pt modelId="{58DB99A3-4117-42B6-A502-81BC2BB1E458}" type="sibTrans" cxnId="{8D2D7A26-42D8-4942-8173-5BF18975F2AA}">
      <dgm:prSet/>
      <dgm:spPr/>
      <dgm:t>
        <a:bodyPr/>
        <a:lstStyle/>
        <a:p>
          <a:endParaRPr lang="en-US" sz="2800"/>
        </a:p>
      </dgm:t>
    </dgm:pt>
    <dgm:pt modelId="{C0683E58-29E3-4EFA-802F-2686E26E4E28}">
      <dgm:prSet phldrT="[Text]" custT="1"/>
      <dgm:spPr>
        <a:noFill/>
        <a:ln>
          <a:noFill/>
        </a:ln>
        <a:effectLst/>
      </dgm:spPr>
      <dgm:t>
        <a:bodyPr spcFirstLastPara="0" vert="horz" wrap="square" lIns="17780" tIns="17780" rIns="17780" bIns="17780" numCol="1" spcCol="1270" anchor="ctr" anchorCtr="0"/>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Cycle times decrease</a:t>
          </a:r>
        </a:p>
      </dgm:t>
    </dgm:pt>
    <dgm:pt modelId="{5F3CA1A0-6D4D-4D3B-93CB-8EC2129A4A3A}" type="parTrans" cxnId="{75400951-8B8C-4DD1-A79F-7D6848C52996}">
      <dgm:prSet/>
      <dgm:spPr/>
      <dgm:t>
        <a:bodyPr/>
        <a:lstStyle/>
        <a:p>
          <a:endParaRPr lang="en-US" sz="2800"/>
        </a:p>
      </dgm:t>
    </dgm:pt>
    <dgm:pt modelId="{6C1BA322-F71C-4D89-A6F6-349050822413}" type="sibTrans" cxnId="{75400951-8B8C-4DD1-A79F-7D6848C52996}">
      <dgm:prSet/>
      <dgm:spPr/>
      <dgm:t>
        <a:bodyPr/>
        <a:lstStyle/>
        <a:p>
          <a:endParaRPr lang="en-US" sz="2800"/>
        </a:p>
      </dgm:t>
    </dgm:pt>
    <dgm:pt modelId="{A7333761-1673-41CB-9C33-7533075DE7C5}">
      <dgm:prSet phldrT="[Text]" custT="1"/>
      <dgm:spPr>
        <a:noFill/>
        <a:ln>
          <a:noFill/>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Capacity increases</a:t>
          </a:r>
          <a:endParaRPr lang="en-US" sz="2000" kern="1200" dirty="0">
            <a:solidFill>
              <a:srgbClr val="585A5C">
                <a:hueOff val="0"/>
                <a:satOff val="0"/>
                <a:lumOff val="0"/>
                <a:alphaOff val="0"/>
              </a:srgbClr>
            </a:solidFill>
            <a:latin typeface="Arial"/>
            <a:ea typeface="+mn-ea"/>
            <a:cs typeface="+mn-cs"/>
          </a:endParaRPr>
        </a:p>
      </dgm:t>
    </dgm:pt>
    <dgm:pt modelId="{7C1BCC8F-7460-4705-A6F1-CA7171C63430}" type="parTrans" cxnId="{FA6EE118-BDEC-4546-A324-2133CADAE4D0}">
      <dgm:prSet/>
      <dgm:spPr/>
      <dgm:t>
        <a:bodyPr/>
        <a:lstStyle/>
        <a:p>
          <a:endParaRPr lang="en-US" sz="2800"/>
        </a:p>
      </dgm:t>
    </dgm:pt>
    <dgm:pt modelId="{8330EC60-7EAC-4330-9B14-AF7EF66F5312}" type="sibTrans" cxnId="{FA6EE118-BDEC-4546-A324-2133CADAE4D0}">
      <dgm:prSet/>
      <dgm:spPr/>
      <dgm:t>
        <a:bodyPr/>
        <a:lstStyle/>
        <a:p>
          <a:endParaRPr lang="en-US" sz="2800"/>
        </a:p>
      </dgm:t>
    </dgm:pt>
    <dgm:pt modelId="{8BAF3673-6366-4C2C-80DC-CDCF45EE1FB0}">
      <dgm:prSet phldrT="[Text]" custT="1"/>
      <dgm:spPr/>
      <dgm:t>
        <a:bodyPr/>
        <a:lstStyle/>
        <a:p>
          <a:r>
            <a:rPr lang="en-US" sz="1800" dirty="0"/>
            <a:t>New challenges arise</a:t>
          </a:r>
        </a:p>
      </dgm:t>
    </dgm:pt>
    <dgm:pt modelId="{CE5F2967-D338-4D84-AC19-E48EC71FDEE4}" type="parTrans" cxnId="{C3496E41-A7A5-4EBA-8BDB-C1E37D5E63DD}">
      <dgm:prSet/>
      <dgm:spPr/>
      <dgm:t>
        <a:bodyPr/>
        <a:lstStyle/>
        <a:p>
          <a:endParaRPr lang="en-US" sz="2800"/>
        </a:p>
      </dgm:t>
    </dgm:pt>
    <dgm:pt modelId="{76ECDD56-2D0E-44D9-963B-9CF8161E5E5E}" type="sibTrans" cxnId="{C3496E41-A7A5-4EBA-8BDB-C1E37D5E63DD}">
      <dgm:prSet/>
      <dgm:spPr/>
      <dgm:t>
        <a:bodyPr/>
        <a:lstStyle/>
        <a:p>
          <a:endParaRPr lang="en-US" sz="2800"/>
        </a:p>
      </dgm:t>
    </dgm:pt>
    <dgm:pt modelId="{FA57E6ED-0A7E-40B9-BAD4-FE7635B144B6}" type="pres">
      <dgm:prSet presAssocID="{54372D0D-42DC-4960-B627-1D7D96AE85E7}" presName="cycle" presStyleCnt="0">
        <dgm:presLayoutVars>
          <dgm:dir/>
          <dgm:resizeHandles val="exact"/>
        </dgm:presLayoutVars>
      </dgm:prSet>
      <dgm:spPr/>
    </dgm:pt>
    <dgm:pt modelId="{9E27C28D-50CB-4EC8-A688-0D7AB7F591F0}" type="pres">
      <dgm:prSet presAssocID="{E6452220-26B3-4026-BA1C-5DB2CD3863FF}" presName="dummy" presStyleCnt="0"/>
      <dgm:spPr/>
    </dgm:pt>
    <dgm:pt modelId="{FC733B14-9BD5-4360-B73D-48DD5701EC48}" type="pres">
      <dgm:prSet presAssocID="{E6452220-26B3-4026-BA1C-5DB2CD3863FF}" presName="node" presStyleLbl="revTx" presStyleIdx="0" presStyleCnt="5" custScaleX="130005">
        <dgm:presLayoutVars>
          <dgm:bulletEnabled val="1"/>
        </dgm:presLayoutVars>
      </dgm:prSet>
      <dgm:spPr>
        <a:xfrm>
          <a:off x="3757826" y="36749"/>
          <a:ext cx="1594453" cy="1226455"/>
        </a:xfrm>
        <a:prstGeom prst="rect">
          <a:avLst/>
        </a:prstGeom>
      </dgm:spPr>
    </dgm:pt>
    <dgm:pt modelId="{7CF95093-BD23-4180-8BF0-BF6739EBA451}" type="pres">
      <dgm:prSet presAssocID="{E2751813-87E6-4D87-BACF-859D64FD2133}" presName="sibTrans" presStyleLbl="node1" presStyleIdx="0" presStyleCnt="5"/>
      <dgm:spPr/>
    </dgm:pt>
    <dgm:pt modelId="{00F4F942-7164-45FA-8E28-D4722B089165}" type="pres">
      <dgm:prSet presAssocID="{7659CBD1-F29C-4364-9D1A-8691A9A8318F}" presName="dummy" presStyleCnt="0"/>
      <dgm:spPr/>
    </dgm:pt>
    <dgm:pt modelId="{930A9EAD-CABB-4802-A5AD-FF8C91576397}" type="pres">
      <dgm:prSet presAssocID="{7659CBD1-F29C-4364-9D1A-8691A9A8318F}" presName="node" presStyleLbl="revTx" presStyleIdx="1" presStyleCnt="5" custScaleX="153393">
        <dgm:presLayoutVars>
          <dgm:bulletEnabled val="1"/>
        </dgm:presLayoutVars>
      </dgm:prSet>
      <dgm:spPr>
        <a:xfrm>
          <a:off x="3356832" y="1840033"/>
          <a:ext cx="1491628" cy="972422"/>
        </a:xfrm>
        <a:prstGeom prst="rect">
          <a:avLst/>
        </a:prstGeom>
      </dgm:spPr>
    </dgm:pt>
    <dgm:pt modelId="{056A8716-5120-47E1-BCAD-331D7D0B97D8}" type="pres">
      <dgm:prSet presAssocID="{58DB99A3-4117-42B6-A502-81BC2BB1E458}" presName="sibTrans" presStyleLbl="node1" presStyleIdx="1" presStyleCnt="5"/>
      <dgm:spPr/>
    </dgm:pt>
    <dgm:pt modelId="{84863F60-3EFB-4CB4-81D7-4592F44B46B3}" type="pres">
      <dgm:prSet presAssocID="{C0683E58-29E3-4EFA-802F-2686E26E4E28}" presName="dummy" presStyleCnt="0"/>
      <dgm:spPr/>
    </dgm:pt>
    <dgm:pt modelId="{297C33C8-0BC3-4FAC-95C3-6DDE4ED44AAE}" type="pres">
      <dgm:prSet presAssocID="{C0683E58-29E3-4EFA-802F-2686E26E4E28}" presName="node" presStyleLbl="revTx" presStyleIdx="2" presStyleCnt="5">
        <dgm:presLayoutVars>
          <dgm:bulletEnabled val="1"/>
        </dgm:presLayoutVars>
      </dgm:prSet>
      <dgm:spPr>
        <a:xfrm>
          <a:off x="2075232" y="2959783"/>
          <a:ext cx="972422" cy="972422"/>
        </a:xfrm>
        <a:prstGeom prst="rect">
          <a:avLst/>
        </a:prstGeom>
      </dgm:spPr>
    </dgm:pt>
    <dgm:pt modelId="{4A54B3D9-4272-4745-9A5B-4D68EE2D715E}" type="pres">
      <dgm:prSet presAssocID="{6C1BA322-F71C-4D89-A6F6-349050822413}" presName="sibTrans" presStyleLbl="node1" presStyleIdx="2" presStyleCnt="5"/>
      <dgm:spPr/>
    </dgm:pt>
    <dgm:pt modelId="{3747EB73-9FD9-4AB2-B12F-9CBE67F1155F}" type="pres">
      <dgm:prSet presAssocID="{A7333761-1673-41CB-9C33-7533075DE7C5}" presName="dummy" presStyleCnt="0"/>
      <dgm:spPr/>
    </dgm:pt>
    <dgm:pt modelId="{D23ABDAB-7413-4AE3-B560-DA9230C7A8A8}" type="pres">
      <dgm:prSet presAssocID="{A7333761-1673-41CB-9C33-7533075DE7C5}" presName="node" presStyleLbl="revTx" presStyleIdx="3" presStyleCnt="5">
        <dgm:presLayoutVars>
          <dgm:bulletEnabled val="1"/>
        </dgm:presLayoutVars>
      </dgm:prSet>
      <dgm:spPr>
        <a:xfrm>
          <a:off x="534030" y="1840033"/>
          <a:ext cx="972422" cy="972422"/>
        </a:xfrm>
        <a:prstGeom prst="rect">
          <a:avLst/>
        </a:prstGeom>
      </dgm:spPr>
    </dgm:pt>
    <dgm:pt modelId="{61D10754-2C27-48A6-BFF9-6E18B4BA044E}" type="pres">
      <dgm:prSet presAssocID="{8330EC60-7EAC-4330-9B14-AF7EF66F5312}" presName="sibTrans" presStyleLbl="node1" presStyleIdx="3" presStyleCnt="5"/>
      <dgm:spPr/>
    </dgm:pt>
    <dgm:pt modelId="{366CA92A-0113-44F0-88D5-F16CF62272EC}" type="pres">
      <dgm:prSet presAssocID="{8BAF3673-6366-4C2C-80DC-CDCF45EE1FB0}" presName="dummy" presStyleCnt="0"/>
      <dgm:spPr/>
    </dgm:pt>
    <dgm:pt modelId="{8D87F0C8-4B1C-49F3-9442-3A6BBC16E89C}" type="pres">
      <dgm:prSet presAssocID="{8BAF3673-6366-4C2C-80DC-CDCF45EE1FB0}" presName="node" presStyleLbl="revTx" presStyleIdx="4" presStyleCnt="5" custScaleX="130005">
        <dgm:presLayoutVars>
          <dgm:bulletEnabled val="1"/>
        </dgm:presLayoutVars>
      </dgm:prSet>
      <dgm:spPr/>
    </dgm:pt>
    <dgm:pt modelId="{AE7D77C5-4FD3-4BD9-822E-BC9712B94422}" type="pres">
      <dgm:prSet presAssocID="{76ECDD56-2D0E-44D9-963B-9CF8161E5E5E}" presName="sibTrans" presStyleLbl="node1" presStyleIdx="4" presStyleCnt="5"/>
      <dgm:spPr/>
    </dgm:pt>
  </dgm:ptLst>
  <dgm:cxnLst>
    <dgm:cxn modelId="{8C7CA60F-A7A0-451E-9A13-F5479BF997E2}" type="presOf" srcId="{8BAF3673-6366-4C2C-80DC-CDCF45EE1FB0}" destId="{8D87F0C8-4B1C-49F3-9442-3A6BBC16E89C}" srcOrd="0" destOrd="0" presId="urn:microsoft.com/office/officeart/2005/8/layout/cycle1"/>
    <dgm:cxn modelId="{FA6EE118-BDEC-4546-A324-2133CADAE4D0}" srcId="{54372D0D-42DC-4960-B627-1D7D96AE85E7}" destId="{A7333761-1673-41CB-9C33-7533075DE7C5}" srcOrd="3" destOrd="0" parTransId="{7C1BCC8F-7460-4705-A6F1-CA7171C63430}" sibTransId="{8330EC60-7EAC-4330-9B14-AF7EF66F5312}"/>
    <dgm:cxn modelId="{8D2D7A26-42D8-4942-8173-5BF18975F2AA}" srcId="{54372D0D-42DC-4960-B627-1D7D96AE85E7}" destId="{7659CBD1-F29C-4364-9D1A-8691A9A8318F}" srcOrd="1" destOrd="0" parTransId="{11E95C13-1F36-491C-BE62-2352A0A00F40}" sibTransId="{58DB99A3-4117-42B6-A502-81BC2BB1E458}"/>
    <dgm:cxn modelId="{C9166C36-0396-4E2A-AB02-1859E05B9384}" type="presOf" srcId="{8330EC60-7EAC-4330-9B14-AF7EF66F5312}" destId="{61D10754-2C27-48A6-BFF9-6E18B4BA044E}" srcOrd="0" destOrd="0" presId="urn:microsoft.com/office/officeart/2005/8/layout/cycle1"/>
    <dgm:cxn modelId="{C3496E41-A7A5-4EBA-8BDB-C1E37D5E63DD}" srcId="{54372D0D-42DC-4960-B627-1D7D96AE85E7}" destId="{8BAF3673-6366-4C2C-80DC-CDCF45EE1FB0}" srcOrd="4" destOrd="0" parTransId="{CE5F2967-D338-4D84-AC19-E48EC71FDEE4}" sibTransId="{76ECDD56-2D0E-44D9-963B-9CF8161E5E5E}"/>
    <dgm:cxn modelId="{5EB44964-73CC-4D68-B342-CD9457418A35}" type="presOf" srcId="{C0683E58-29E3-4EFA-802F-2686E26E4E28}" destId="{297C33C8-0BC3-4FAC-95C3-6DDE4ED44AAE}" srcOrd="0" destOrd="0" presId="urn:microsoft.com/office/officeart/2005/8/layout/cycle1"/>
    <dgm:cxn modelId="{A7459369-DB4E-4816-B374-E1407C2747AA}" type="presOf" srcId="{58DB99A3-4117-42B6-A502-81BC2BB1E458}" destId="{056A8716-5120-47E1-BCAD-331D7D0B97D8}" srcOrd="0" destOrd="0" presId="urn:microsoft.com/office/officeart/2005/8/layout/cycle1"/>
    <dgm:cxn modelId="{6142B04D-0B5B-4202-B244-B74D17CE4BF5}" type="presOf" srcId="{6C1BA322-F71C-4D89-A6F6-349050822413}" destId="{4A54B3D9-4272-4745-9A5B-4D68EE2D715E}" srcOrd="0" destOrd="0" presId="urn:microsoft.com/office/officeart/2005/8/layout/cycle1"/>
    <dgm:cxn modelId="{75400951-8B8C-4DD1-A79F-7D6848C52996}" srcId="{54372D0D-42DC-4960-B627-1D7D96AE85E7}" destId="{C0683E58-29E3-4EFA-802F-2686E26E4E28}" srcOrd="2" destOrd="0" parTransId="{5F3CA1A0-6D4D-4D3B-93CB-8EC2129A4A3A}" sibTransId="{6C1BA322-F71C-4D89-A6F6-349050822413}"/>
    <dgm:cxn modelId="{3DFDE955-276E-4FA6-812C-93F27DDEA518}" type="presOf" srcId="{76ECDD56-2D0E-44D9-963B-9CF8161E5E5E}" destId="{AE7D77C5-4FD3-4BD9-822E-BC9712B94422}" srcOrd="0" destOrd="0" presId="urn:microsoft.com/office/officeart/2005/8/layout/cycle1"/>
    <dgm:cxn modelId="{86C6AB9B-3562-48A8-9542-E4AD44150CCD}" type="presOf" srcId="{E6452220-26B3-4026-BA1C-5DB2CD3863FF}" destId="{FC733B14-9BD5-4360-B73D-48DD5701EC48}" srcOrd="0" destOrd="0" presId="urn:microsoft.com/office/officeart/2005/8/layout/cycle1"/>
    <dgm:cxn modelId="{667E30A6-C7C8-40BB-AA0F-C47DF058C0D0}" srcId="{54372D0D-42DC-4960-B627-1D7D96AE85E7}" destId="{E6452220-26B3-4026-BA1C-5DB2CD3863FF}" srcOrd="0" destOrd="0" parTransId="{B499C9B1-551D-44D7-9478-DC0E1D15FBA2}" sibTransId="{E2751813-87E6-4D87-BACF-859D64FD2133}"/>
    <dgm:cxn modelId="{E7F25CC2-643F-4A7E-8708-54D62B4FD0D9}" type="presOf" srcId="{E2751813-87E6-4D87-BACF-859D64FD2133}" destId="{7CF95093-BD23-4180-8BF0-BF6739EBA451}" srcOrd="0" destOrd="0" presId="urn:microsoft.com/office/officeart/2005/8/layout/cycle1"/>
    <dgm:cxn modelId="{2C52A9C8-019F-405D-9BD8-5B2A0809305A}" type="presOf" srcId="{54372D0D-42DC-4960-B627-1D7D96AE85E7}" destId="{FA57E6ED-0A7E-40B9-BAD4-FE7635B144B6}" srcOrd="0" destOrd="0" presId="urn:microsoft.com/office/officeart/2005/8/layout/cycle1"/>
    <dgm:cxn modelId="{8184A2DE-552F-4C9E-BCBB-C3783D337256}" type="presOf" srcId="{7659CBD1-F29C-4364-9D1A-8691A9A8318F}" destId="{930A9EAD-CABB-4802-A5AD-FF8C91576397}" srcOrd="0" destOrd="0" presId="urn:microsoft.com/office/officeart/2005/8/layout/cycle1"/>
    <dgm:cxn modelId="{00EC9DE8-70B6-4634-A3F5-390738DC4974}" type="presOf" srcId="{A7333761-1673-41CB-9C33-7533075DE7C5}" destId="{D23ABDAB-7413-4AE3-B560-DA9230C7A8A8}" srcOrd="0" destOrd="0" presId="urn:microsoft.com/office/officeart/2005/8/layout/cycle1"/>
    <dgm:cxn modelId="{F74F7713-2CDB-498D-BE93-00A6DC6AA671}" type="presParOf" srcId="{FA57E6ED-0A7E-40B9-BAD4-FE7635B144B6}" destId="{9E27C28D-50CB-4EC8-A688-0D7AB7F591F0}" srcOrd="0" destOrd="0" presId="urn:microsoft.com/office/officeart/2005/8/layout/cycle1"/>
    <dgm:cxn modelId="{46856BA7-7F4B-4962-BA73-E190C0B611ED}" type="presParOf" srcId="{FA57E6ED-0A7E-40B9-BAD4-FE7635B144B6}" destId="{FC733B14-9BD5-4360-B73D-48DD5701EC48}" srcOrd="1" destOrd="0" presId="urn:microsoft.com/office/officeart/2005/8/layout/cycle1"/>
    <dgm:cxn modelId="{6CCDCA2D-1936-41A7-A368-7469E5E819BA}" type="presParOf" srcId="{FA57E6ED-0A7E-40B9-BAD4-FE7635B144B6}" destId="{7CF95093-BD23-4180-8BF0-BF6739EBA451}" srcOrd="2" destOrd="0" presId="urn:microsoft.com/office/officeart/2005/8/layout/cycle1"/>
    <dgm:cxn modelId="{3EDFB790-C620-4FE6-AB02-8D73833344EC}" type="presParOf" srcId="{FA57E6ED-0A7E-40B9-BAD4-FE7635B144B6}" destId="{00F4F942-7164-45FA-8E28-D4722B089165}" srcOrd="3" destOrd="0" presId="urn:microsoft.com/office/officeart/2005/8/layout/cycle1"/>
    <dgm:cxn modelId="{9A1EBC13-C82F-4E9A-ABB9-D88D9CE01ADA}" type="presParOf" srcId="{FA57E6ED-0A7E-40B9-BAD4-FE7635B144B6}" destId="{930A9EAD-CABB-4802-A5AD-FF8C91576397}" srcOrd="4" destOrd="0" presId="urn:microsoft.com/office/officeart/2005/8/layout/cycle1"/>
    <dgm:cxn modelId="{8A1EB4DE-8AA5-4A4C-A8B4-11F187953191}" type="presParOf" srcId="{FA57E6ED-0A7E-40B9-BAD4-FE7635B144B6}" destId="{056A8716-5120-47E1-BCAD-331D7D0B97D8}" srcOrd="5" destOrd="0" presId="urn:microsoft.com/office/officeart/2005/8/layout/cycle1"/>
    <dgm:cxn modelId="{67D62D1A-1D92-4744-AC6A-BFB5B361E7B4}" type="presParOf" srcId="{FA57E6ED-0A7E-40B9-BAD4-FE7635B144B6}" destId="{84863F60-3EFB-4CB4-81D7-4592F44B46B3}" srcOrd="6" destOrd="0" presId="urn:microsoft.com/office/officeart/2005/8/layout/cycle1"/>
    <dgm:cxn modelId="{B3212281-F564-455A-A657-C08B1C57C846}" type="presParOf" srcId="{FA57E6ED-0A7E-40B9-BAD4-FE7635B144B6}" destId="{297C33C8-0BC3-4FAC-95C3-6DDE4ED44AAE}" srcOrd="7" destOrd="0" presId="urn:microsoft.com/office/officeart/2005/8/layout/cycle1"/>
    <dgm:cxn modelId="{7013D458-5490-4EF1-BD3A-E688F1A6FAF9}" type="presParOf" srcId="{FA57E6ED-0A7E-40B9-BAD4-FE7635B144B6}" destId="{4A54B3D9-4272-4745-9A5B-4D68EE2D715E}" srcOrd="8" destOrd="0" presId="urn:microsoft.com/office/officeart/2005/8/layout/cycle1"/>
    <dgm:cxn modelId="{F008ED95-B2EF-4982-B3BA-CD9D5066256F}" type="presParOf" srcId="{FA57E6ED-0A7E-40B9-BAD4-FE7635B144B6}" destId="{3747EB73-9FD9-4AB2-B12F-9CBE67F1155F}" srcOrd="9" destOrd="0" presId="urn:microsoft.com/office/officeart/2005/8/layout/cycle1"/>
    <dgm:cxn modelId="{2256C5B4-EC0B-43F1-90D0-07F3A99FBFDC}" type="presParOf" srcId="{FA57E6ED-0A7E-40B9-BAD4-FE7635B144B6}" destId="{D23ABDAB-7413-4AE3-B560-DA9230C7A8A8}" srcOrd="10" destOrd="0" presId="urn:microsoft.com/office/officeart/2005/8/layout/cycle1"/>
    <dgm:cxn modelId="{B549EABE-F936-411C-9CE9-90DCC5DB2FB1}" type="presParOf" srcId="{FA57E6ED-0A7E-40B9-BAD4-FE7635B144B6}" destId="{61D10754-2C27-48A6-BFF9-6E18B4BA044E}" srcOrd="11" destOrd="0" presId="urn:microsoft.com/office/officeart/2005/8/layout/cycle1"/>
    <dgm:cxn modelId="{65716AEE-F294-432A-8F12-729677987D84}" type="presParOf" srcId="{FA57E6ED-0A7E-40B9-BAD4-FE7635B144B6}" destId="{366CA92A-0113-44F0-88D5-F16CF62272EC}" srcOrd="12" destOrd="0" presId="urn:microsoft.com/office/officeart/2005/8/layout/cycle1"/>
    <dgm:cxn modelId="{A6BEA733-86CB-46E6-82D4-1E12C4750CF0}" type="presParOf" srcId="{FA57E6ED-0A7E-40B9-BAD4-FE7635B144B6}" destId="{8D87F0C8-4B1C-49F3-9442-3A6BBC16E89C}" srcOrd="13" destOrd="0" presId="urn:microsoft.com/office/officeart/2005/8/layout/cycle1"/>
    <dgm:cxn modelId="{A1933320-3E1A-485A-A398-F480AFCC79B7}" type="presParOf" srcId="{FA57E6ED-0A7E-40B9-BAD4-FE7635B144B6}" destId="{AE7D77C5-4FD3-4BD9-822E-BC9712B9442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37171-3B13-4F5C-A229-4BE27E154239}" type="doc">
      <dgm:prSet loTypeId="urn:microsoft.com/office/officeart/2005/8/layout/chart3" loCatId="cycle" qsTypeId="urn:microsoft.com/office/officeart/2005/8/quickstyle/simple1" qsCatId="simple" csTypeId="urn:microsoft.com/office/officeart/2005/8/colors/colorful5" csCatId="colorful" phldr="1"/>
      <dgm:spPr/>
    </dgm:pt>
    <dgm:pt modelId="{021A59A4-D8A7-4DD4-8892-34E7D9831224}">
      <dgm:prSet phldrT="[Text]"/>
      <dgm:spPr/>
      <dgm:t>
        <a:bodyPr/>
        <a:lstStyle/>
        <a:p>
          <a:r>
            <a:rPr lang="en-US" dirty="0"/>
            <a:t>PLAN</a:t>
          </a:r>
        </a:p>
      </dgm:t>
    </dgm:pt>
    <dgm:pt modelId="{DF0AE6D1-FB05-46F7-A6BC-B9BF21E31FBC}" type="parTrans" cxnId="{DBDC402E-4E24-408A-86B3-58C670894C7B}">
      <dgm:prSet/>
      <dgm:spPr/>
      <dgm:t>
        <a:bodyPr/>
        <a:lstStyle/>
        <a:p>
          <a:endParaRPr lang="en-US"/>
        </a:p>
      </dgm:t>
    </dgm:pt>
    <dgm:pt modelId="{A9D7DA21-513C-421E-97D4-B4F1CD4C463E}" type="sibTrans" cxnId="{DBDC402E-4E24-408A-86B3-58C670894C7B}">
      <dgm:prSet/>
      <dgm:spPr/>
      <dgm:t>
        <a:bodyPr/>
        <a:lstStyle/>
        <a:p>
          <a:endParaRPr lang="en-US"/>
        </a:p>
      </dgm:t>
    </dgm:pt>
    <dgm:pt modelId="{62036FBA-9393-44FB-A355-4EC2C77F8945}">
      <dgm:prSet phldrT="[Text]"/>
      <dgm:spPr/>
      <dgm:t>
        <a:bodyPr/>
        <a:lstStyle/>
        <a:p>
          <a:r>
            <a:rPr lang="en-US" dirty="0"/>
            <a:t>STUDY</a:t>
          </a:r>
        </a:p>
      </dgm:t>
    </dgm:pt>
    <dgm:pt modelId="{6F42C548-B061-46E9-8190-A6F6DAC1BE4A}" type="parTrans" cxnId="{2E22B863-A15F-4F7D-A30D-5945AEE96E04}">
      <dgm:prSet/>
      <dgm:spPr/>
      <dgm:t>
        <a:bodyPr/>
        <a:lstStyle/>
        <a:p>
          <a:endParaRPr lang="en-US"/>
        </a:p>
      </dgm:t>
    </dgm:pt>
    <dgm:pt modelId="{F7F1EA53-D809-4AD1-B103-13DF87ABC360}" type="sibTrans" cxnId="{2E22B863-A15F-4F7D-A30D-5945AEE96E04}">
      <dgm:prSet/>
      <dgm:spPr/>
      <dgm:t>
        <a:bodyPr/>
        <a:lstStyle/>
        <a:p>
          <a:endParaRPr lang="en-US"/>
        </a:p>
      </dgm:t>
    </dgm:pt>
    <dgm:pt modelId="{75766307-4ACA-4282-8FB7-53B49F688825}">
      <dgm:prSet phldrT="[Text]"/>
      <dgm:spPr/>
      <dgm:t>
        <a:bodyPr/>
        <a:lstStyle/>
        <a:p>
          <a:r>
            <a:rPr lang="en-US" dirty="0"/>
            <a:t>ACT</a:t>
          </a:r>
        </a:p>
      </dgm:t>
    </dgm:pt>
    <dgm:pt modelId="{C6FDE299-0C01-4BB3-91E7-48E1C1FE6131}" type="parTrans" cxnId="{01D7ED4F-2970-4BFA-AD81-8BA9FBBFECBC}">
      <dgm:prSet/>
      <dgm:spPr/>
      <dgm:t>
        <a:bodyPr/>
        <a:lstStyle/>
        <a:p>
          <a:endParaRPr lang="en-US"/>
        </a:p>
      </dgm:t>
    </dgm:pt>
    <dgm:pt modelId="{D3E21B98-D9A6-4A94-A0A1-529463B5A87E}" type="sibTrans" cxnId="{01D7ED4F-2970-4BFA-AD81-8BA9FBBFECBC}">
      <dgm:prSet/>
      <dgm:spPr/>
      <dgm:t>
        <a:bodyPr/>
        <a:lstStyle/>
        <a:p>
          <a:endParaRPr lang="en-US"/>
        </a:p>
      </dgm:t>
    </dgm:pt>
    <dgm:pt modelId="{2FC32B0C-D42C-4A0B-AA4C-40A19BFEB9A3}">
      <dgm:prSet phldrT="[Text]"/>
      <dgm:spPr/>
      <dgm:t>
        <a:bodyPr/>
        <a:lstStyle/>
        <a:p>
          <a:r>
            <a:rPr lang="en-US" dirty="0"/>
            <a:t>DO</a:t>
          </a:r>
        </a:p>
      </dgm:t>
    </dgm:pt>
    <dgm:pt modelId="{CFDCC722-6AAA-41BB-865B-84470F42E132}" type="parTrans" cxnId="{9E9C33AB-A019-4A02-890D-E02F93B7DAFA}">
      <dgm:prSet/>
      <dgm:spPr/>
      <dgm:t>
        <a:bodyPr/>
        <a:lstStyle/>
        <a:p>
          <a:endParaRPr lang="en-US"/>
        </a:p>
      </dgm:t>
    </dgm:pt>
    <dgm:pt modelId="{B25F6D85-6F65-4804-BA51-56ADAF4769DC}" type="sibTrans" cxnId="{9E9C33AB-A019-4A02-890D-E02F93B7DAFA}">
      <dgm:prSet/>
      <dgm:spPr/>
      <dgm:t>
        <a:bodyPr/>
        <a:lstStyle/>
        <a:p>
          <a:endParaRPr lang="en-US"/>
        </a:p>
      </dgm:t>
    </dgm:pt>
    <dgm:pt modelId="{12DD8B87-8930-4F30-BCF6-5A749F0E1155}" type="pres">
      <dgm:prSet presAssocID="{A7D37171-3B13-4F5C-A229-4BE27E154239}" presName="compositeShape" presStyleCnt="0">
        <dgm:presLayoutVars>
          <dgm:chMax val="7"/>
          <dgm:dir/>
          <dgm:resizeHandles val="exact"/>
        </dgm:presLayoutVars>
      </dgm:prSet>
      <dgm:spPr/>
    </dgm:pt>
    <dgm:pt modelId="{06FE7AB3-099C-4622-AFA9-37A8FA271203}" type="pres">
      <dgm:prSet presAssocID="{A7D37171-3B13-4F5C-A229-4BE27E154239}" presName="wedge1" presStyleLbl="node1" presStyleIdx="0" presStyleCnt="4" custLinFactNeighborX="-3077" custLinFactNeighborY="3932"/>
      <dgm:spPr/>
    </dgm:pt>
    <dgm:pt modelId="{57275026-7865-48ED-9B67-5795F09FF67E}" type="pres">
      <dgm:prSet presAssocID="{A7D37171-3B13-4F5C-A229-4BE27E154239}" presName="wedge1Tx" presStyleLbl="node1" presStyleIdx="0" presStyleCnt="4">
        <dgm:presLayoutVars>
          <dgm:chMax val="0"/>
          <dgm:chPref val="0"/>
          <dgm:bulletEnabled val="1"/>
        </dgm:presLayoutVars>
      </dgm:prSet>
      <dgm:spPr/>
    </dgm:pt>
    <dgm:pt modelId="{D257BC07-7F17-440E-B485-424200717665}" type="pres">
      <dgm:prSet presAssocID="{A7D37171-3B13-4F5C-A229-4BE27E154239}" presName="wedge2" presStyleLbl="node1" presStyleIdx="1" presStyleCnt="4"/>
      <dgm:spPr/>
    </dgm:pt>
    <dgm:pt modelId="{8053215C-D8DC-46B4-879F-74A25FA4B375}" type="pres">
      <dgm:prSet presAssocID="{A7D37171-3B13-4F5C-A229-4BE27E154239}" presName="wedge2Tx" presStyleLbl="node1" presStyleIdx="1" presStyleCnt="4">
        <dgm:presLayoutVars>
          <dgm:chMax val="0"/>
          <dgm:chPref val="0"/>
          <dgm:bulletEnabled val="1"/>
        </dgm:presLayoutVars>
      </dgm:prSet>
      <dgm:spPr/>
    </dgm:pt>
    <dgm:pt modelId="{8E4D4AEA-2604-4ACC-BDBC-8B4F66DDFCAF}" type="pres">
      <dgm:prSet presAssocID="{A7D37171-3B13-4F5C-A229-4BE27E154239}" presName="wedge3" presStyleLbl="node1" presStyleIdx="2" presStyleCnt="4"/>
      <dgm:spPr/>
    </dgm:pt>
    <dgm:pt modelId="{F585CC51-6D00-4BDD-8975-6FAE94EBAA7B}" type="pres">
      <dgm:prSet presAssocID="{A7D37171-3B13-4F5C-A229-4BE27E154239}" presName="wedge3Tx" presStyleLbl="node1" presStyleIdx="2" presStyleCnt="4">
        <dgm:presLayoutVars>
          <dgm:chMax val="0"/>
          <dgm:chPref val="0"/>
          <dgm:bulletEnabled val="1"/>
        </dgm:presLayoutVars>
      </dgm:prSet>
      <dgm:spPr/>
    </dgm:pt>
    <dgm:pt modelId="{E2E509D7-85ED-419C-AAFA-FD1FFC624D92}" type="pres">
      <dgm:prSet presAssocID="{A7D37171-3B13-4F5C-A229-4BE27E154239}" presName="wedge4" presStyleLbl="node1" presStyleIdx="3" presStyleCnt="4"/>
      <dgm:spPr/>
    </dgm:pt>
    <dgm:pt modelId="{496B4E77-FE4E-4E45-B0EE-4A8DAF212ECE}" type="pres">
      <dgm:prSet presAssocID="{A7D37171-3B13-4F5C-A229-4BE27E154239}" presName="wedge4Tx" presStyleLbl="node1" presStyleIdx="3" presStyleCnt="4">
        <dgm:presLayoutVars>
          <dgm:chMax val="0"/>
          <dgm:chPref val="0"/>
          <dgm:bulletEnabled val="1"/>
        </dgm:presLayoutVars>
      </dgm:prSet>
      <dgm:spPr/>
    </dgm:pt>
  </dgm:ptLst>
  <dgm:cxnLst>
    <dgm:cxn modelId="{10DCAC1C-3970-4CE2-8A76-28580D617391}" type="presOf" srcId="{021A59A4-D8A7-4DD4-8892-34E7D9831224}" destId="{57275026-7865-48ED-9B67-5795F09FF67E}" srcOrd="1" destOrd="0" presId="urn:microsoft.com/office/officeart/2005/8/layout/chart3"/>
    <dgm:cxn modelId="{E8D96C2C-D9A5-409F-98F6-0FE4AFDCB525}" type="presOf" srcId="{75766307-4ACA-4282-8FB7-53B49F688825}" destId="{E2E509D7-85ED-419C-AAFA-FD1FFC624D92}" srcOrd="0" destOrd="0" presId="urn:microsoft.com/office/officeart/2005/8/layout/chart3"/>
    <dgm:cxn modelId="{DBDC402E-4E24-408A-86B3-58C670894C7B}" srcId="{A7D37171-3B13-4F5C-A229-4BE27E154239}" destId="{021A59A4-D8A7-4DD4-8892-34E7D9831224}" srcOrd="0" destOrd="0" parTransId="{DF0AE6D1-FB05-46F7-A6BC-B9BF21E31FBC}" sibTransId="{A9D7DA21-513C-421E-97D4-B4F1CD4C463E}"/>
    <dgm:cxn modelId="{A788FB35-FB5E-4657-B555-3F6D85FEAFF3}" type="presOf" srcId="{62036FBA-9393-44FB-A355-4EC2C77F8945}" destId="{8E4D4AEA-2604-4ACC-BDBC-8B4F66DDFCAF}" srcOrd="0" destOrd="0" presId="urn:microsoft.com/office/officeart/2005/8/layout/chart3"/>
    <dgm:cxn modelId="{2E22B863-A15F-4F7D-A30D-5945AEE96E04}" srcId="{A7D37171-3B13-4F5C-A229-4BE27E154239}" destId="{62036FBA-9393-44FB-A355-4EC2C77F8945}" srcOrd="2" destOrd="0" parTransId="{6F42C548-B061-46E9-8190-A6F6DAC1BE4A}" sibTransId="{F7F1EA53-D809-4AD1-B103-13DF87ABC360}"/>
    <dgm:cxn modelId="{01D7ED4F-2970-4BFA-AD81-8BA9FBBFECBC}" srcId="{A7D37171-3B13-4F5C-A229-4BE27E154239}" destId="{75766307-4ACA-4282-8FB7-53B49F688825}" srcOrd="3" destOrd="0" parTransId="{C6FDE299-0C01-4BB3-91E7-48E1C1FE6131}" sibTransId="{D3E21B98-D9A6-4A94-A0A1-529463B5A87E}"/>
    <dgm:cxn modelId="{6CB64673-328B-4F28-A3A7-3375CDDD664D}" type="presOf" srcId="{2FC32B0C-D42C-4A0B-AA4C-40A19BFEB9A3}" destId="{D257BC07-7F17-440E-B485-424200717665}" srcOrd="0" destOrd="0" presId="urn:microsoft.com/office/officeart/2005/8/layout/chart3"/>
    <dgm:cxn modelId="{44E96285-B890-4314-97A5-EAD0DF836538}" type="presOf" srcId="{75766307-4ACA-4282-8FB7-53B49F688825}" destId="{496B4E77-FE4E-4E45-B0EE-4A8DAF212ECE}" srcOrd="1" destOrd="0" presId="urn:microsoft.com/office/officeart/2005/8/layout/chart3"/>
    <dgm:cxn modelId="{1CEB3D9E-094D-4782-B05D-C73D6773C8B5}" type="presOf" srcId="{021A59A4-D8A7-4DD4-8892-34E7D9831224}" destId="{06FE7AB3-099C-4622-AFA9-37A8FA271203}" srcOrd="0" destOrd="0" presId="urn:microsoft.com/office/officeart/2005/8/layout/chart3"/>
    <dgm:cxn modelId="{9E9C33AB-A019-4A02-890D-E02F93B7DAFA}" srcId="{A7D37171-3B13-4F5C-A229-4BE27E154239}" destId="{2FC32B0C-D42C-4A0B-AA4C-40A19BFEB9A3}" srcOrd="1" destOrd="0" parTransId="{CFDCC722-6AAA-41BB-865B-84470F42E132}" sibTransId="{B25F6D85-6F65-4804-BA51-56ADAF4769DC}"/>
    <dgm:cxn modelId="{C875BAB0-5359-4629-AF56-2EA11A3B9283}" type="presOf" srcId="{A7D37171-3B13-4F5C-A229-4BE27E154239}" destId="{12DD8B87-8930-4F30-BCF6-5A749F0E1155}" srcOrd="0" destOrd="0" presId="urn:microsoft.com/office/officeart/2005/8/layout/chart3"/>
    <dgm:cxn modelId="{296BC5F6-4D1C-474C-B6DD-44196CB1BAB3}" type="presOf" srcId="{2FC32B0C-D42C-4A0B-AA4C-40A19BFEB9A3}" destId="{8053215C-D8DC-46B4-879F-74A25FA4B375}" srcOrd="1" destOrd="0" presId="urn:microsoft.com/office/officeart/2005/8/layout/chart3"/>
    <dgm:cxn modelId="{44F7B5F8-5451-469D-8859-210D6B41305A}" type="presOf" srcId="{62036FBA-9393-44FB-A355-4EC2C77F8945}" destId="{F585CC51-6D00-4BDD-8975-6FAE94EBAA7B}" srcOrd="1" destOrd="0" presId="urn:microsoft.com/office/officeart/2005/8/layout/chart3"/>
    <dgm:cxn modelId="{52B40F2D-107D-4CA4-8845-39567515BA35}" type="presParOf" srcId="{12DD8B87-8930-4F30-BCF6-5A749F0E1155}" destId="{06FE7AB3-099C-4622-AFA9-37A8FA271203}" srcOrd="0" destOrd="0" presId="urn:microsoft.com/office/officeart/2005/8/layout/chart3"/>
    <dgm:cxn modelId="{694183C2-E9ED-48D2-83DA-B647E61D679E}" type="presParOf" srcId="{12DD8B87-8930-4F30-BCF6-5A749F0E1155}" destId="{57275026-7865-48ED-9B67-5795F09FF67E}" srcOrd="1" destOrd="0" presId="urn:microsoft.com/office/officeart/2005/8/layout/chart3"/>
    <dgm:cxn modelId="{18088447-36D4-4201-9716-FCA4037ADBA4}" type="presParOf" srcId="{12DD8B87-8930-4F30-BCF6-5A749F0E1155}" destId="{D257BC07-7F17-440E-B485-424200717665}" srcOrd="2" destOrd="0" presId="urn:microsoft.com/office/officeart/2005/8/layout/chart3"/>
    <dgm:cxn modelId="{DAF21838-43DF-42E4-9F3E-47E357A64B39}" type="presParOf" srcId="{12DD8B87-8930-4F30-BCF6-5A749F0E1155}" destId="{8053215C-D8DC-46B4-879F-74A25FA4B375}" srcOrd="3" destOrd="0" presId="urn:microsoft.com/office/officeart/2005/8/layout/chart3"/>
    <dgm:cxn modelId="{D734CE67-995A-4210-9ADF-D296F0043DA4}" type="presParOf" srcId="{12DD8B87-8930-4F30-BCF6-5A749F0E1155}" destId="{8E4D4AEA-2604-4ACC-BDBC-8B4F66DDFCAF}" srcOrd="4" destOrd="0" presId="urn:microsoft.com/office/officeart/2005/8/layout/chart3"/>
    <dgm:cxn modelId="{892A5965-1490-45A0-86A6-8B1368BEABE1}" type="presParOf" srcId="{12DD8B87-8930-4F30-BCF6-5A749F0E1155}" destId="{F585CC51-6D00-4BDD-8975-6FAE94EBAA7B}" srcOrd="5" destOrd="0" presId="urn:microsoft.com/office/officeart/2005/8/layout/chart3"/>
    <dgm:cxn modelId="{FE3BEC38-E6FD-41A2-92C7-B7597A1C8567}" type="presParOf" srcId="{12DD8B87-8930-4F30-BCF6-5A749F0E1155}" destId="{E2E509D7-85ED-419C-AAFA-FD1FFC624D92}" srcOrd="6" destOrd="0" presId="urn:microsoft.com/office/officeart/2005/8/layout/chart3"/>
    <dgm:cxn modelId="{08373CFD-34AC-4E63-B184-7B94B1353BA6}" type="presParOf" srcId="{12DD8B87-8930-4F30-BCF6-5A749F0E1155}" destId="{496B4E77-FE4E-4E45-B0EE-4A8DAF212ECE}"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35B12-BDB2-43A1-8B61-50AE435B2253}">
      <dsp:nvSpPr>
        <dsp:cNvPr id="0" name=""/>
        <dsp:cNvSpPr/>
      </dsp:nvSpPr>
      <dsp:spPr>
        <a:xfrm rot="20831692">
          <a:off x="18706" y="1685100"/>
          <a:ext cx="6058586" cy="693799"/>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B2DF6-4835-4335-A398-0EE1899F32E9}">
      <dsp:nvSpPr>
        <dsp:cNvPr id="0" name=""/>
        <dsp:cNvSpPr/>
      </dsp:nvSpPr>
      <dsp:spPr>
        <a:xfrm>
          <a:off x="731520" y="214351"/>
          <a:ext cx="1828800" cy="1625600"/>
        </a:xfrm>
        <a:prstGeom prst="down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E2A3B-0F57-45C8-AEDE-24E02D8B051E}">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Increase velocity and capacity</a:t>
          </a:r>
        </a:p>
      </dsp:txBody>
      <dsp:txXfrm>
        <a:off x="3230880" y="0"/>
        <a:ext cx="1950720" cy="1706880"/>
      </dsp:txXfrm>
    </dsp:sp>
    <dsp:sp modelId="{98EF5EA9-8CB5-490D-BF28-C0A385BCDFC3}">
      <dsp:nvSpPr>
        <dsp:cNvPr id="0" name=""/>
        <dsp:cNvSpPr/>
      </dsp:nvSpPr>
      <dsp:spPr>
        <a:xfrm>
          <a:off x="3535680" y="2235200"/>
          <a:ext cx="1828800" cy="1625600"/>
        </a:xfrm>
        <a:prstGeom prst="up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F417F-ED4D-4002-ABAC-73CBC905E3EB}">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Reduce Waste</a:t>
          </a:r>
        </a:p>
      </dsp:txBody>
      <dsp:txXfrm>
        <a:off x="914400" y="2357120"/>
        <a:ext cx="1950720" cy="17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D738E-A4D6-48BC-8ABF-C711B59B98CC}">
      <dsp:nvSpPr>
        <dsp:cNvPr id="0" name=""/>
        <dsp:cNvSpPr/>
      </dsp:nvSpPr>
      <dsp:spPr>
        <a:xfrm>
          <a:off x="1099334" y="0"/>
          <a:ext cx="4972693" cy="49726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Culture</a:t>
          </a:r>
        </a:p>
      </dsp:txBody>
      <dsp:txXfrm>
        <a:off x="2716702" y="248634"/>
        <a:ext cx="1737956" cy="745903"/>
      </dsp:txXfrm>
    </dsp:sp>
    <dsp:sp modelId="{6F0B6958-CC0B-4F1C-ACDF-43CA5B709817}">
      <dsp:nvSpPr>
        <dsp:cNvPr id="0" name=""/>
        <dsp:cNvSpPr/>
      </dsp:nvSpPr>
      <dsp:spPr>
        <a:xfrm>
          <a:off x="1720921" y="1243173"/>
          <a:ext cx="3729519" cy="372951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Strategy</a:t>
          </a:r>
        </a:p>
      </dsp:txBody>
      <dsp:txXfrm>
        <a:off x="2716702" y="1476268"/>
        <a:ext cx="1737956" cy="699284"/>
      </dsp:txXfrm>
    </dsp:sp>
    <dsp:sp modelId="{2066D256-DD20-416D-98FD-C0243F2746F1}">
      <dsp:nvSpPr>
        <dsp:cNvPr id="0" name=""/>
        <dsp:cNvSpPr/>
      </dsp:nvSpPr>
      <dsp:spPr>
        <a:xfrm>
          <a:off x="2342507" y="2486346"/>
          <a:ext cx="2486346" cy="248634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Tools</a:t>
          </a:r>
        </a:p>
      </dsp:txBody>
      <dsp:txXfrm>
        <a:off x="2706624" y="3107933"/>
        <a:ext cx="1758112" cy="1243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33B14-9BD5-4360-B73D-48DD5701EC48}">
      <dsp:nvSpPr>
        <dsp:cNvPr id="0" name=""/>
        <dsp:cNvSpPr/>
      </dsp:nvSpPr>
      <dsp:spPr>
        <a:xfrm>
          <a:off x="3757826" y="36749"/>
          <a:ext cx="1594453" cy="12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Team meets daily to review the day</a:t>
          </a:r>
        </a:p>
      </dsp:txBody>
      <dsp:txXfrm>
        <a:off x="3757826" y="36749"/>
        <a:ext cx="1594453" cy="1226455"/>
      </dsp:txXfrm>
    </dsp:sp>
    <dsp:sp modelId="{7CF95093-BD23-4180-8BF0-BF6739EBA451}">
      <dsp:nvSpPr>
        <dsp:cNvPr id="0" name=""/>
        <dsp:cNvSpPr/>
      </dsp:nvSpPr>
      <dsp:spPr>
        <a:xfrm>
          <a:off x="1052068" y="703"/>
          <a:ext cx="4604240" cy="4604240"/>
        </a:xfrm>
        <a:prstGeom prst="circularArrow">
          <a:avLst>
            <a:gd name="adj1" fmla="val 5194"/>
            <a:gd name="adj2" fmla="val 335487"/>
            <a:gd name="adj3" fmla="val 21294976"/>
            <a:gd name="adj4" fmla="val 19764719"/>
            <a:gd name="adj5" fmla="val 60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A9EAD-CABB-4802-A5AD-FF8C91576397}">
      <dsp:nvSpPr>
        <dsp:cNvPr id="0" name=""/>
        <dsp:cNvSpPr/>
      </dsp:nvSpPr>
      <dsp:spPr>
        <a:xfrm>
          <a:off x="4356579" y="2320927"/>
          <a:ext cx="1881296" cy="12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Team identifies and reduces waste in processes</a:t>
          </a:r>
        </a:p>
      </dsp:txBody>
      <dsp:txXfrm>
        <a:off x="4356579" y="2320927"/>
        <a:ext cx="1881296" cy="1226455"/>
      </dsp:txXfrm>
    </dsp:sp>
    <dsp:sp modelId="{056A8716-5120-47E1-BCAD-331D7D0B97D8}">
      <dsp:nvSpPr>
        <dsp:cNvPr id="0" name=""/>
        <dsp:cNvSpPr/>
      </dsp:nvSpPr>
      <dsp:spPr>
        <a:xfrm>
          <a:off x="1052068" y="703"/>
          <a:ext cx="4604240" cy="4604240"/>
        </a:xfrm>
        <a:prstGeom prst="circularArrow">
          <a:avLst>
            <a:gd name="adj1" fmla="val 5194"/>
            <a:gd name="adj2" fmla="val 335487"/>
            <a:gd name="adj3" fmla="val 4016495"/>
            <a:gd name="adj4" fmla="val 2251782"/>
            <a:gd name="adj5" fmla="val 606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C33C8-0BC3-4FAC-95C3-6DDE4ED44AAE}">
      <dsp:nvSpPr>
        <dsp:cNvPr id="0" name=""/>
        <dsp:cNvSpPr/>
      </dsp:nvSpPr>
      <dsp:spPr>
        <a:xfrm>
          <a:off x="2740961" y="3732628"/>
          <a:ext cx="1226455" cy="12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Cycle times decrease</a:t>
          </a:r>
        </a:p>
      </dsp:txBody>
      <dsp:txXfrm>
        <a:off x="2740961" y="3732628"/>
        <a:ext cx="1226455" cy="1226455"/>
      </dsp:txXfrm>
    </dsp:sp>
    <dsp:sp modelId="{4A54B3D9-4272-4745-9A5B-4D68EE2D715E}">
      <dsp:nvSpPr>
        <dsp:cNvPr id="0" name=""/>
        <dsp:cNvSpPr/>
      </dsp:nvSpPr>
      <dsp:spPr>
        <a:xfrm>
          <a:off x="1052068" y="703"/>
          <a:ext cx="4604240" cy="4604240"/>
        </a:xfrm>
        <a:prstGeom prst="circularArrow">
          <a:avLst>
            <a:gd name="adj1" fmla="val 5194"/>
            <a:gd name="adj2" fmla="val 335487"/>
            <a:gd name="adj3" fmla="val 8212730"/>
            <a:gd name="adj4" fmla="val 6448017"/>
            <a:gd name="adj5" fmla="val 60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ABDAB-7413-4AE3-B560-DA9230C7A8A8}">
      <dsp:nvSpPr>
        <dsp:cNvPr id="0" name=""/>
        <dsp:cNvSpPr/>
      </dsp:nvSpPr>
      <dsp:spPr>
        <a:xfrm>
          <a:off x="797923" y="2320927"/>
          <a:ext cx="1226455" cy="12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800" kern="1200" dirty="0">
              <a:solidFill>
                <a:srgbClr val="585A5C">
                  <a:hueOff val="0"/>
                  <a:satOff val="0"/>
                  <a:lumOff val="0"/>
                  <a:alphaOff val="0"/>
                </a:srgbClr>
              </a:solidFill>
              <a:latin typeface="Arial"/>
              <a:ea typeface="+mn-ea"/>
              <a:cs typeface="+mn-cs"/>
            </a:rPr>
            <a:t>Capacity increases</a:t>
          </a:r>
          <a:endParaRPr lang="en-US" sz="2000" kern="1200" dirty="0">
            <a:solidFill>
              <a:srgbClr val="585A5C">
                <a:hueOff val="0"/>
                <a:satOff val="0"/>
                <a:lumOff val="0"/>
                <a:alphaOff val="0"/>
              </a:srgbClr>
            </a:solidFill>
            <a:latin typeface="Arial"/>
            <a:ea typeface="+mn-ea"/>
            <a:cs typeface="+mn-cs"/>
          </a:endParaRPr>
        </a:p>
      </dsp:txBody>
      <dsp:txXfrm>
        <a:off x="797923" y="2320927"/>
        <a:ext cx="1226455" cy="1226455"/>
      </dsp:txXfrm>
    </dsp:sp>
    <dsp:sp modelId="{61D10754-2C27-48A6-BFF9-6E18B4BA044E}">
      <dsp:nvSpPr>
        <dsp:cNvPr id="0" name=""/>
        <dsp:cNvSpPr/>
      </dsp:nvSpPr>
      <dsp:spPr>
        <a:xfrm>
          <a:off x="1052068" y="703"/>
          <a:ext cx="4604240" cy="4604240"/>
        </a:xfrm>
        <a:prstGeom prst="circularArrow">
          <a:avLst>
            <a:gd name="adj1" fmla="val 5194"/>
            <a:gd name="adj2" fmla="val 335487"/>
            <a:gd name="adj3" fmla="val 12299793"/>
            <a:gd name="adj4" fmla="val 10769537"/>
            <a:gd name="adj5" fmla="val 606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7F0C8-4B1C-49F3-9442-3A6BBC16E89C}">
      <dsp:nvSpPr>
        <dsp:cNvPr id="0" name=""/>
        <dsp:cNvSpPr/>
      </dsp:nvSpPr>
      <dsp:spPr>
        <a:xfrm>
          <a:off x="1356098" y="36749"/>
          <a:ext cx="1594453" cy="12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New challenges arise</a:t>
          </a:r>
        </a:p>
      </dsp:txBody>
      <dsp:txXfrm>
        <a:off x="1356098" y="36749"/>
        <a:ext cx="1594453" cy="1226455"/>
      </dsp:txXfrm>
    </dsp:sp>
    <dsp:sp modelId="{AE7D77C5-4FD3-4BD9-822E-BC9712B94422}">
      <dsp:nvSpPr>
        <dsp:cNvPr id="0" name=""/>
        <dsp:cNvSpPr/>
      </dsp:nvSpPr>
      <dsp:spPr>
        <a:xfrm>
          <a:off x="1052068" y="703"/>
          <a:ext cx="4604240" cy="4604240"/>
        </a:xfrm>
        <a:prstGeom prst="circularArrow">
          <a:avLst>
            <a:gd name="adj1" fmla="val 5194"/>
            <a:gd name="adj2" fmla="val 335487"/>
            <a:gd name="adj3" fmla="val 16548199"/>
            <a:gd name="adj4" fmla="val 15516314"/>
            <a:gd name="adj5" fmla="val 606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7AB3-099C-4622-AFA9-37A8FA271203}">
      <dsp:nvSpPr>
        <dsp:cNvPr id="0" name=""/>
        <dsp:cNvSpPr/>
      </dsp:nvSpPr>
      <dsp:spPr>
        <a:xfrm>
          <a:off x="840060" y="292362"/>
          <a:ext cx="2576185" cy="2576185"/>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PLAN</a:t>
          </a:r>
        </a:p>
      </dsp:txBody>
      <dsp:txXfrm>
        <a:off x="2157595" y="768957"/>
        <a:ext cx="950735" cy="766722"/>
      </dsp:txXfrm>
    </dsp:sp>
    <dsp:sp modelId="{D257BC07-7F17-440E-B485-424200717665}">
      <dsp:nvSpPr>
        <dsp:cNvPr id="0" name=""/>
        <dsp:cNvSpPr/>
      </dsp:nvSpPr>
      <dsp:spPr>
        <a:xfrm>
          <a:off x="810761" y="299634"/>
          <a:ext cx="2576185" cy="2576185"/>
        </a:xfrm>
        <a:prstGeom prst="pie">
          <a:avLst>
            <a:gd name="adj1" fmla="val 0"/>
            <a:gd name="adj2" fmla="val 5400000"/>
          </a:avLst>
        </a:prstGeom>
        <a:solidFill>
          <a:schemeClr val="accent5">
            <a:hueOff val="-3177529"/>
            <a:satOff val="0"/>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DO</a:t>
          </a:r>
        </a:p>
      </dsp:txBody>
      <dsp:txXfrm>
        <a:off x="2144857" y="1633731"/>
        <a:ext cx="950735" cy="766722"/>
      </dsp:txXfrm>
    </dsp:sp>
    <dsp:sp modelId="{8E4D4AEA-2604-4ACC-BDBC-8B4F66DDFCAF}">
      <dsp:nvSpPr>
        <dsp:cNvPr id="0" name=""/>
        <dsp:cNvSpPr/>
      </dsp:nvSpPr>
      <dsp:spPr>
        <a:xfrm>
          <a:off x="810761" y="299634"/>
          <a:ext cx="2576185" cy="2576185"/>
        </a:xfrm>
        <a:prstGeom prst="pie">
          <a:avLst>
            <a:gd name="adj1" fmla="val 5400000"/>
            <a:gd name="adj2" fmla="val 10800000"/>
          </a:avLst>
        </a:prstGeom>
        <a:solidFill>
          <a:schemeClr val="accent5">
            <a:hueOff val="-6355057"/>
            <a:satOff val="0"/>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STUDY</a:t>
          </a:r>
        </a:p>
      </dsp:txBody>
      <dsp:txXfrm>
        <a:off x="1102115" y="1633731"/>
        <a:ext cx="950735" cy="766722"/>
      </dsp:txXfrm>
    </dsp:sp>
    <dsp:sp modelId="{E2E509D7-85ED-419C-AAFA-FD1FFC624D92}">
      <dsp:nvSpPr>
        <dsp:cNvPr id="0" name=""/>
        <dsp:cNvSpPr/>
      </dsp:nvSpPr>
      <dsp:spPr>
        <a:xfrm>
          <a:off x="810761" y="299634"/>
          <a:ext cx="2576185" cy="2576185"/>
        </a:xfrm>
        <a:prstGeom prst="pie">
          <a:avLst>
            <a:gd name="adj1" fmla="val 10800000"/>
            <a:gd name="adj2" fmla="val 16200000"/>
          </a:avLst>
        </a:prstGeom>
        <a:solidFill>
          <a:schemeClr val="accent5">
            <a:hueOff val="-9532585"/>
            <a:satOff val="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ACT</a:t>
          </a:r>
        </a:p>
      </dsp:txBody>
      <dsp:txXfrm>
        <a:off x="1102115" y="775002"/>
        <a:ext cx="950735" cy="76672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0.05439</cdr:x>
      <cdr:y>0.24103</cdr:y>
    </cdr:from>
    <cdr:to>
      <cdr:x>0.08473</cdr:x>
      <cdr:y>0.6292</cdr:y>
    </cdr:to>
    <cdr:sp macro="" textlink="">
      <cdr:nvSpPr>
        <cdr:cNvPr id="2" name="Left Brace 1"/>
        <cdr:cNvSpPr/>
      </cdr:nvSpPr>
      <cdr:spPr>
        <a:xfrm xmlns:a="http://schemas.openxmlformats.org/drawingml/2006/main">
          <a:off x="655806" y="1413603"/>
          <a:ext cx="365823" cy="2276529"/>
        </a:xfrm>
        <a:prstGeom xmlns:a="http://schemas.openxmlformats.org/drawingml/2006/main" prst="leftBrace">
          <a:avLst/>
        </a:prstGeom>
        <a:ln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0.02147</cdr:x>
      <cdr:y>0.21161</cdr:y>
    </cdr:from>
    <cdr:to>
      <cdr:x>0.05465</cdr:x>
      <cdr:y>0.53391</cdr:y>
    </cdr:to>
    <cdr:sp macro="" textlink="">
      <cdr:nvSpPr>
        <cdr:cNvPr id="3" name="TextBox 2"/>
        <cdr:cNvSpPr txBox="1"/>
      </cdr:nvSpPr>
      <cdr:spPr>
        <a:xfrm xmlns:a="http://schemas.openxmlformats.org/drawingml/2006/main" rot="16200000">
          <a:off x="-486187" y="1986097"/>
          <a:ext cx="1890243"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2000" baseline="0" dirty="0">
              <a:solidFill>
                <a:srgbClr val="000000"/>
              </a:solidFill>
              <a:latin typeface="Calibri" panose="020F0502020204030204" pitchFamily="34" charset="0"/>
              <a:ea typeface="+mj-ea"/>
              <a:cs typeface="Arial"/>
            </a:rPr>
            <a:t>137 minutes</a:t>
          </a:r>
        </a:p>
      </cdr:txBody>
    </cdr:sp>
  </cdr:relSizeAnchor>
  <cdr:relSizeAnchor xmlns:cdr="http://schemas.openxmlformats.org/drawingml/2006/chartDrawing">
    <cdr:from>
      <cdr:x>0.94252</cdr:x>
      <cdr:y>0.43923</cdr:y>
    </cdr:from>
    <cdr:to>
      <cdr:x>0.97446</cdr:x>
      <cdr:y>0.63391</cdr:y>
    </cdr:to>
    <cdr:sp macro="" textlink="">
      <cdr:nvSpPr>
        <cdr:cNvPr id="4" name="Left Brace 3"/>
        <cdr:cNvSpPr/>
      </cdr:nvSpPr>
      <cdr:spPr>
        <a:xfrm xmlns:a="http://schemas.openxmlformats.org/drawingml/2006/main" flipH="1">
          <a:off x="11364353" y="2576012"/>
          <a:ext cx="385115" cy="1141754"/>
        </a:xfrm>
        <a:prstGeom xmlns:a="http://schemas.openxmlformats.org/drawingml/2006/main" prst="leftBrace">
          <a:avLst/>
        </a:prstGeom>
        <a:ln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0.96682</cdr:x>
      <cdr:y>0.4264</cdr:y>
    </cdr:from>
    <cdr:to>
      <cdr:x>1</cdr:x>
      <cdr:y>0.67902</cdr:y>
    </cdr:to>
    <cdr:sp macro="" textlink="">
      <cdr:nvSpPr>
        <cdr:cNvPr id="5" name="TextBox 1"/>
        <cdr:cNvSpPr txBox="1"/>
      </cdr:nvSpPr>
      <cdr:spPr>
        <a:xfrm xmlns:a="http://schemas.openxmlformats.org/drawingml/2006/main" rot="5400000">
          <a:off x="11116623" y="3041445"/>
          <a:ext cx="148158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aseline="0" dirty="0">
              <a:solidFill>
                <a:srgbClr val="000000"/>
              </a:solidFill>
              <a:latin typeface="Calibri" panose="020F0502020204030204" pitchFamily="34" charset="0"/>
              <a:ea typeface="+mj-ea"/>
              <a:cs typeface="Arial"/>
            </a:rPr>
            <a:t>56 minutes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DA54C-D67A-4163-907B-A27F0FEDCAC6}"/>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E258EA-9C99-4E0C-96A4-1855D826D20A}"/>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83B44EE-558A-47A2-ACE7-A124F18439D1}" type="datetimeFigureOut">
              <a:rPr lang="en-US" smtClean="0"/>
              <a:t>9/4/2019</a:t>
            </a:fld>
            <a:endParaRPr lang="en-US"/>
          </a:p>
        </p:txBody>
      </p:sp>
      <p:sp>
        <p:nvSpPr>
          <p:cNvPr id="4" name="Footer Placeholder 3">
            <a:extLst>
              <a:ext uri="{FF2B5EF4-FFF2-40B4-BE49-F238E27FC236}">
                <a16:creationId xmlns:a16="http://schemas.microsoft.com/office/drawing/2014/main" id="{58CF06AC-1477-44B9-A6C3-009828CF6230}"/>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75E853-354B-4055-AB15-CC6C83538470}"/>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100D96B-4953-400B-965A-0A6CDF018728}" type="slidenum">
              <a:rPr lang="en-US" smtClean="0"/>
              <a:t>‹#›</a:t>
            </a:fld>
            <a:endParaRPr lang="en-US"/>
          </a:p>
        </p:txBody>
      </p:sp>
    </p:spTree>
    <p:extLst>
      <p:ext uri="{BB962C8B-B14F-4D97-AF65-F5344CB8AC3E}">
        <p14:creationId xmlns:p14="http://schemas.microsoft.com/office/powerpoint/2010/main" val="222340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A3CFDA8-B854-49F1-8810-01224D21FE47}" type="datetimeFigureOut">
              <a:rPr lang="en-US" smtClean="0"/>
              <a:t>9/4/2019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B9CCCBF-1200-4364-A61A-3E50A944DBC7}" type="slidenum">
              <a:rPr lang="en-US" smtClean="0"/>
              <a:t>‹#›</a:t>
            </a:fld>
            <a:endParaRPr lang="en-US"/>
          </a:p>
        </p:txBody>
      </p:sp>
    </p:spTree>
    <p:extLst>
      <p:ext uri="{BB962C8B-B14F-4D97-AF65-F5344CB8AC3E}">
        <p14:creationId xmlns:p14="http://schemas.microsoft.com/office/powerpoint/2010/main" val="227331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CCCBF-1200-4364-A61A-3E50A944DBC7}" type="slidenum">
              <a:rPr lang="en-US" smtClean="0"/>
              <a:t>1</a:t>
            </a:fld>
            <a:endParaRPr lang="en-US"/>
          </a:p>
        </p:txBody>
      </p:sp>
    </p:spTree>
    <p:extLst>
      <p:ext uri="{BB962C8B-B14F-4D97-AF65-F5344CB8AC3E}">
        <p14:creationId xmlns:p14="http://schemas.microsoft.com/office/powerpoint/2010/main" val="378146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07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38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time studies on each step in the process than look to see which steps can be reallocated</a:t>
            </a:r>
            <a:r>
              <a:rPr lang="en-US" baseline="0" dirty="0"/>
              <a:t> to another Role.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22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time studies on each step in the process than look to see which steps can be reallocated</a:t>
            </a:r>
            <a:r>
              <a:rPr lang="en-US" baseline="0" dirty="0"/>
              <a:t> to another Role.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30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15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looked into</a:t>
            </a:r>
            <a:r>
              <a:rPr lang="en-US" baseline="0" dirty="0"/>
              <a:t> our process more thoroughly we noticed that 2 steps were machine steps and required no staff interaction during their run and 2 steps were value added and could not be separated into smaller </a:t>
            </a:r>
            <a:r>
              <a:rPr lang="en-US" baseline="0" dirty="0" err="1"/>
              <a:t>substeps</a:t>
            </a:r>
            <a:r>
              <a:rPr lang="en-US" baseline="0" dirty="0"/>
              <a:t>.   What remained was non-value added steps that seemed to be disjointed.  We felt the best thing was to create 4 distinct roles so our value added steps were no encumbered by non value added steps.   </a:t>
            </a:r>
            <a:endParaRPr lang="en-US" dirty="0"/>
          </a:p>
        </p:txBody>
      </p:sp>
      <p:sp>
        <p:nvSpPr>
          <p:cNvPr id="4" name="Slide Number Placeholder 3"/>
          <p:cNvSpPr>
            <a:spLocks noGrp="1"/>
          </p:cNvSpPr>
          <p:nvPr>
            <p:ph type="sldNum" sz="quarter" idx="10"/>
          </p:nvPr>
        </p:nvSpPr>
        <p:spPr/>
        <p:txBody>
          <a:bodyPr/>
          <a:lstStyle/>
          <a:p>
            <a:fld id="{C95CC232-F935-4372-B6F2-9609E25C2E29}" type="slidenum">
              <a:rPr lang="en-US" smtClean="0"/>
              <a:pPr/>
              <a:t>22</a:t>
            </a:fld>
            <a:endParaRPr lang="en-US"/>
          </a:p>
        </p:txBody>
      </p:sp>
    </p:spTree>
    <p:extLst>
      <p:ext uri="{BB962C8B-B14F-4D97-AF65-F5344CB8AC3E}">
        <p14:creationId xmlns:p14="http://schemas.microsoft.com/office/powerpoint/2010/main" val="361702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77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samples moving</a:t>
            </a:r>
            <a:r>
              <a:rPr lang="en-US" baseline="0" dirty="0"/>
              <a:t> and create capacity, need to work on a cadence.    Takt is a German word for drum beat or cadence.  When we work to a takt time, we are working at a cadence.   Working to takt time requires balancing the work and the effort.  In O&amp;P, we can’t balance the work itself (swirling takes 30 seconds and can really only be done by one person, reading takes 60 – 90 seconds and can only be done by one person).  So we balance effort.</a:t>
            </a:r>
            <a:endParaRPr lang="en-US" dirty="0"/>
          </a:p>
        </p:txBody>
      </p:sp>
      <p:sp>
        <p:nvSpPr>
          <p:cNvPr id="4" name="Slide Number Placeholder 3"/>
          <p:cNvSpPr>
            <a:spLocks noGrp="1"/>
          </p:cNvSpPr>
          <p:nvPr>
            <p:ph type="sldNum" sz="quarter" idx="10"/>
          </p:nvPr>
        </p:nvSpPr>
        <p:spPr/>
        <p:txBody>
          <a:bodyPr/>
          <a:lstStyle/>
          <a:p>
            <a:fld id="{C95CC232-F935-4372-B6F2-9609E25C2E29}" type="slidenum">
              <a:rPr lang="en-US" smtClean="0"/>
              <a:pPr/>
              <a:t>25</a:t>
            </a:fld>
            <a:endParaRPr lang="en-US"/>
          </a:p>
        </p:txBody>
      </p:sp>
    </p:spTree>
    <p:extLst>
      <p:ext uri="{BB962C8B-B14F-4D97-AF65-F5344CB8AC3E}">
        <p14:creationId xmlns:p14="http://schemas.microsoft.com/office/powerpoint/2010/main" val="3389075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54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dirty="0"/>
              <a:t>IDEXX Designs and manufactures diagnostic tests</a:t>
            </a:r>
            <a:r>
              <a:rPr lang="en-US" baseline="0" dirty="0"/>
              <a:t> and support services for Veterinary practices, Dairy Processors and Water Treatment plants.  </a:t>
            </a:r>
          </a:p>
          <a:p>
            <a:pPr defTabSz="966554">
              <a:defRPr/>
            </a:pPr>
            <a:r>
              <a:rPr lang="en-US" baseline="0" dirty="0"/>
              <a:t>IDEXX has a complex and diverse Customer base as well as a strong portfolio of products that rely on a complex mixture of engineering and scientific disciplines.  </a:t>
            </a:r>
          </a:p>
          <a:p>
            <a:pPr defTabSz="966554">
              <a:defRPr/>
            </a:pPr>
            <a:r>
              <a:rPr lang="en-US" baseline="0" dirty="0"/>
              <a:t>IDEXX has manufacturing, service and distribution centers across the world to support a global market.   </a:t>
            </a:r>
          </a:p>
          <a:p>
            <a:pPr defTabSz="966554">
              <a:defRPr/>
            </a:pPr>
            <a:r>
              <a:rPr lang="en-US" baseline="0" dirty="0"/>
              <a:t>When IDEXX began its Lean and Six Sigma journey in 2004 it was a $650M company, today, fourteen years later it is a $2B+ company.  This growth has provided a fertile and culturally diverse environment in which to develop and refine the approaches for a successful Lean and Six Sigma program.  </a:t>
            </a:r>
            <a:endParaRPr lang="en-US" dirty="0"/>
          </a:p>
          <a:p>
            <a:endParaRPr lang="en-US" dirty="0"/>
          </a:p>
        </p:txBody>
      </p:sp>
      <p:sp>
        <p:nvSpPr>
          <p:cNvPr id="4" name="Slide Number Placeholder 3"/>
          <p:cNvSpPr>
            <a:spLocks noGrp="1"/>
          </p:cNvSpPr>
          <p:nvPr>
            <p:ph type="sldNum" sz="quarter" idx="10"/>
          </p:nvPr>
        </p:nvSpPr>
        <p:spPr/>
        <p:txBody>
          <a:bodyPr/>
          <a:lstStyle/>
          <a:p>
            <a:fld id="{489C7E57-CD71-4B33-B12B-52CE58D0E13C}" type="slidenum">
              <a:rPr lang="en-US" smtClean="0"/>
              <a:t>2</a:t>
            </a:fld>
            <a:endParaRPr lang="en-US"/>
          </a:p>
        </p:txBody>
      </p:sp>
    </p:spTree>
    <p:extLst>
      <p:ext uri="{BB962C8B-B14F-4D97-AF65-F5344CB8AC3E}">
        <p14:creationId xmlns:p14="http://schemas.microsoft.com/office/powerpoint/2010/main" val="410530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7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balance to takt time is breaking</a:t>
            </a:r>
            <a:r>
              <a:rPr lang="en-US" baseline="0" dirty="0"/>
              <a:t> down into even more workstations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810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47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balancing to</a:t>
            </a:r>
            <a:r>
              <a:rPr lang="en-US" baseline="0" dirty="0"/>
              <a:t> takt we created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76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changes include</a:t>
            </a:r>
            <a:r>
              <a:rPr lang="en-US" baseline="0" dirty="0"/>
              <a:t> reducing batch sizes, creating </a:t>
            </a:r>
            <a:r>
              <a:rPr lang="en-US" baseline="0" dirty="0" err="1"/>
              <a:t>Kanbans</a:t>
            </a:r>
            <a:r>
              <a:rPr lang="en-US" baseline="0" dirty="0"/>
              <a:t>, reducing touch points</a:t>
            </a:r>
            <a:endParaRPr lang="en-US" dirty="0"/>
          </a:p>
        </p:txBody>
      </p:sp>
      <p:sp>
        <p:nvSpPr>
          <p:cNvPr id="4" name="Slide Number Placeholder 3"/>
          <p:cNvSpPr>
            <a:spLocks noGrp="1"/>
          </p:cNvSpPr>
          <p:nvPr>
            <p:ph type="sldNum" sz="quarter" idx="10"/>
          </p:nvPr>
        </p:nvSpPr>
        <p:spPr/>
        <p:txBody>
          <a:bodyPr/>
          <a:lstStyle/>
          <a:p>
            <a:fld id="{9B9CCCBF-1200-4364-A61A-3E50A944DBC7}" type="slidenum">
              <a:rPr lang="en-US" smtClean="0"/>
              <a:t>36</a:t>
            </a:fld>
            <a:endParaRPr lang="en-US"/>
          </a:p>
        </p:txBody>
      </p:sp>
    </p:spTree>
    <p:extLst>
      <p:ext uri="{BB962C8B-B14F-4D97-AF65-F5344CB8AC3E}">
        <p14:creationId xmlns:p14="http://schemas.microsoft.com/office/powerpoint/2010/main" val="78266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work we’re doing don’t reduce waste, and doesn’t increase velocity and capacity, and doesn’t center</a:t>
            </a:r>
            <a:r>
              <a:rPr lang="en-US" baseline="0" dirty="0"/>
              <a:t> around people we’re not doing lean.  This is the essence of lean – a simple way to look at it.</a:t>
            </a:r>
          </a:p>
          <a:p>
            <a:endParaRPr lang="en-US" baseline="0" dirty="0"/>
          </a:p>
          <a:p>
            <a:r>
              <a:rPr lang="en-US" baseline="0" dirty="0"/>
              <a:t>What does velocity mean in your department?</a:t>
            </a:r>
          </a:p>
          <a:p>
            <a:r>
              <a:rPr lang="en-US" baseline="0" dirty="0"/>
              <a:t>Why do we need to create capacity?</a:t>
            </a:r>
            <a:endParaRPr lang="en-US" dirty="0"/>
          </a:p>
        </p:txBody>
      </p:sp>
      <p:sp>
        <p:nvSpPr>
          <p:cNvPr id="4" name="Slide Number Placeholder 3"/>
          <p:cNvSpPr>
            <a:spLocks noGrp="1"/>
          </p:cNvSpPr>
          <p:nvPr>
            <p:ph type="sldNum" sz="quarter" idx="10"/>
          </p:nvPr>
        </p:nvSpPr>
        <p:spPr/>
        <p:txBody>
          <a:bodyPr/>
          <a:lstStyle/>
          <a:p>
            <a:fld id="{4F61244E-4306-40E8-9F53-9390921F70B3}" type="slidenum">
              <a:rPr lang="en-US" smtClean="0"/>
              <a:pPr/>
              <a:t>3</a:t>
            </a:fld>
            <a:endParaRPr lang="en-US" dirty="0"/>
          </a:p>
        </p:txBody>
      </p:sp>
    </p:spTree>
    <p:extLst>
      <p:ext uri="{BB962C8B-B14F-4D97-AF65-F5344CB8AC3E}">
        <p14:creationId xmlns:p14="http://schemas.microsoft.com/office/powerpoint/2010/main" val="203471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Lean organizations have strong lean cultures, goals and objectives are aligned and focus is on the value stream, and tools are employed as needed.  A lean culture is one of continuous improvement, respect for the individual – each person is valued and is empowered to make improvements, an intolerance of waste throughout the organization, and one in which people reflect on what’s working, what's not working, what could be better.   Implementing tools without a lean culture leads to false starts and frustration.  Implementing a culture without tools creates discouragement and confusion – there’s a desire to change but no method with which to make the change happen.   Culture, strategy, and tools need to be employed together and with appropriate balance.</a:t>
            </a:r>
            <a:endParaRPr lang="en-US" dirty="0"/>
          </a:p>
        </p:txBody>
      </p:sp>
      <p:sp>
        <p:nvSpPr>
          <p:cNvPr id="4" name="Slide Number Placeholder 3"/>
          <p:cNvSpPr>
            <a:spLocks noGrp="1"/>
          </p:cNvSpPr>
          <p:nvPr>
            <p:ph type="sldNum" sz="quarter" idx="10"/>
          </p:nvPr>
        </p:nvSpPr>
        <p:spPr/>
        <p:txBody>
          <a:bodyPr/>
          <a:lstStyle/>
          <a:p>
            <a:fld id="{125BB2BB-B93B-4A91-93B8-0C357D5463AC}" type="slidenum">
              <a:rPr lang="en-US" smtClean="0"/>
              <a:t>4</a:t>
            </a:fld>
            <a:endParaRPr lang="en-US"/>
          </a:p>
        </p:txBody>
      </p:sp>
    </p:spTree>
    <p:extLst>
      <p:ext uri="{BB962C8B-B14F-4D97-AF65-F5344CB8AC3E}">
        <p14:creationId xmlns:p14="http://schemas.microsoft.com/office/powerpoint/2010/main" val="387434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CCCBF-1200-4364-A61A-3E50A944DBC7}" type="slidenum">
              <a:rPr lang="en-US" smtClean="0"/>
              <a:t>5</a:t>
            </a:fld>
            <a:endParaRPr lang="en-US"/>
          </a:p>
        </p:txBody>
      </p:sp>
    </p:spTree>
    <p:extLst>
      <p:ext uri="{BB962C8B-B14F-4D97-AF65-F5344CB8AC3E}">
        <p14:creationId xmlns:p14="http://schemas.microsoft.com/office/powerpoint/2010/main" val="121362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balanced process required standardizing</a:t>
            </a:r>
            <a:r>
              <a:rPr lang="en-US" baseline="0" dirty="0"/>
              <a:t> the process through specific roles, batch sizes, material usage, releasing immediately, and going paperless.   Next we needed to determine how to staff to ensure a continued pace throughout the department.</a:t>
            </a:r>
            <a:endParaRPr lang="en-US" dirty="0"/>
          </a:p>
        </p:txBody>
      </p:sp>
      <p:sp>
        <p:nvSpPr>
          <p:cNvPr id="4" name="Slide Number Placeholder 3"/>
          <p:cNvSpPr>
            <a:spLocks noGrp="1"/>
          </p:cNvSpPr>
          <p:nvPr>
            <p:ph type="sldNum" sz="quarter" idx="10"/>
          </p:nvPr>
        </p:nvSpPr>
        <p:spPr/>
        <p:txBody>
          <a:bodyPr/>
          <a:lstStyle/>
          <a:p>
            <a:fld id="{C95CC232-F935-4372-B6F2-9609E25C2E29}" type="slidenum">
              <a:rPr lang="en-US" smtClean="0"/>
              <a:pPr/>
              <a:t>9</a:t>
            </a:fld>
            <a:endParaRPr lang="en-US"/>
          </a:p>
        </p:txBody>
      </p:sp>
    </p:spTree>
    <p:extLst>
      <p:ext uri="{BB962C8B-B14F-4D97-AF65-F5344CB8AC3E}">
        <p14:creationId xmlns:p14="http://schemas.microsoft.com/office/powerpoint/2010/main" val="269183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CCCBF-1200-4364-A61A-3E50A944DBC7}" type="slidenum">
              <a:rPr lang="en-US" smtClean="0"/>
              <a:t>10</a:t>
            </a:fld>
            <a:endParaRPr lang="en-US"/>
          </a:p>
        </p:txBody>
      </p:sp>
    </p:spTree>
    <p:extLst>
      <p:ext uri="{BB962C8B-B14F-4D97-AF65-F5344CB8AC3E}">
        <p14:creationId xmlns:p14="http://schemas.microsoft.com/office/powerpoint/2010/main" val="403955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8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CCCBF-1200-4364-A61A-3E50A944D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398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ne Line Title Slide">
    <p:spTree>
      <p:nvGrpSpPr>
        <p:cNvPr id="1" name=""/>
        <p:cNvGrpSpPr/>
        <p:nvPr/>
      </p:nvGrpSpPr>
      <p:grpSpPr>
        <a:xfrm>
          <a:off x="0" y="0"/>
          <a:ext cx="0" cy="0"/>
          <a:chOff x="0" y="0"/>
          <a:chExt cx="0" cy="0"/>
        </a:xfrm>
      </p:grpSpPr>
      <p:sp>
        <p:nvSpPr>
          <p:cNvPr id="9" name="Rectangle 8"/>
          <p:cNvSpPr/>
          <p:nvPr/>
        </p:nvSpPr>
        <p:spPr bwMode="ltGray">
          <a:xfrm>
            <a:off x="0" y="-174171"/>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descr="white_dot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4" y="-93306"/>
            <a:ext cx="1105408" cy="6951306"/>
          </a:xfrm>
          <a:prstGeom prst="rect">
            <a:avLst/>
          </a:prstGeom>
        </p:spPr>
      </p:pic>
      <p:sp>
        <p:nvSpPr>
          <p:cNvPr id="10" name="Title 32"/>
          <p:cNvSpPr>
            <a:spLocks noGrp="1"/>
          </p:cNvSpPr>
          <p:nvPr>
            <p:ph type="title" hasCustomPrompt="1"/>
          </p:nvPr>
        </p:nvSpPr>
        <p:spPr>
          <a:xfrm>
            <a:off x="2808347" y="5515433"/>
            <a:ext cx="8715023" cy="704148"/>
          </a:xfrm>
          <a:prstGeom prst="rect">
            <a:avLst/>
          </a:prstGeom>
        </p:spPr>
        <p:txBody>
          <a:bodyPr vert="horz" anchor="b"/>
          <a:lstStyle>
            <a:lvl1pPr algn="l">
              <a:defRPr sz="3200">
                <a:solidFill>
                  <a:srgbClr val="0000FF"/>
                </a:solidFill>
              </a:defRPr>
            </a:lvl1pPr>
          </a:lstStyle>
          <a:p>
            <a:r>
              <a:rPr lang="en-US" dirty="0"/>
              <a:t>Title slide</a:t>
            </a:r>
          </a:p>
        </p:txBody>
      </p:sp>
      <p:sp>
        <p:nvSpPr>
          <p:cNvPr id="11" name="Subtitle 2"/>
          <p:cNvSpPr>
            <a:spLocks noGrp="1"/>
          </p:cNvSpPr>
          <p:nvPr>
            <p:ph type="subTitle" idx="1"/>
          </p:nvPr>
        </p:nvSpPr>
        <p:spPr>
          <a:xfrm>
            <a:off x="2808347" y="6298948"/>
            <a:ext cx="8715023" cy="464248"/>
          </a:xfrm>
          <a:prstGeom prst="rect">
            <a:avLst/>
          </a:prstGeo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r="64514" b="-2522"/>
          <a:stretch/>
        </p:blipFill>
        <p:spPr>
          <a:xfrm>
            <a:off x="1243128" y="5412969"/>
            <a:ext cx="1236586" cy="1118103"/>
          </a:xfrm>
          <a:prstGeom prst="rect">
            <a:avLst/>
          </a:prstGeom>
        </p:spPr>
      </p:pic>
    </p:spTree>
    <p:extLst>
      <p:ext uri="{BB962C8B-B14F-4D97-AF65-F5344CB8AC3E}">
        <p14:creationId xmlns:p14="http://schemas.microsoft.com/office/powerpoint/2010/main" val="16987760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609600" y="1447800"/>
            <a:ext cx="10972800" cy="4800600"/>
          </a:xfrm>
        </p:spPr>
        <p:txBody>
          <a:bodyPr/>
          <a:lstStyle/>
          <a:p>
            <a:r>
              <a:rPr lang="en-US"/>
              <a:t>Click icon to add table</a:t>
            </a:r>
          </a:p>
        </p:txBody>
      </p:sp>
    </p:spTree>
    <p:extLst>
      <p:ext uri="{BB962C8B-B14F-4D97-AF65-F5344CB8AC3E}">
        <p14:creationId xmlns:p14="http://schemas.microsoft.com/office/powerpoint/2010/main" val="151895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19200"/>
            <a:ext cx="5386917" cy="639762"/>
          </a:xfrm>
          <a:prstGeom prst="rect">
            <a:avLst/>
          </a:prstGeom>
          <a:solidFill>
            <a:schemeClr val="tx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85896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219200"/>
            <a:ext cx="5389033" cy="639762"/>
          </a:xfrm>
          <a:prstGeom prst="rect">
            <a:avLst/>
          </a:prstGeom>
          <a:solidFill>
            <a:schemeClr val="tx1"/>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2" y="185896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09600" y="101600"/>
            <a:ext cx="10972800" cy="762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5316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photo left">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bwMode="ltGray">
          <a:xfrm>
            <a:off x="614252" y="1676400"/>
            <a:ext cx="5791200" cy="4343400"/>
          </a:xfrm>
          <a:prstGeom prst="ellipse">
            <a:avLst/>
          </a:prstGeom>
        </p:spPr>
        <p:txBody>
          <a:bodyPr vert="horz" anchor="t" anchorCtr="0"/>
          <a:lstStyle>
            <a:lvl1pPr marL="0" indent="0" algn="ctr">
              <a:buNone/>
              <a:defRPr/>
            </a:lvl1pPr>
          </a:lstStyle>
          <a:p>
            <a:r>
              <a:rPr lang="en-US"/>
              <a:t>Click icon to add picture</a:t>
            </a:r>
            <a:endParaRPr lang="en-US" dirty="0"/>
          </a:p>
        </p:txBody>
      </p:sp>
      <p:sp>
        <p:nvSpPr>
          <p:cNvPr id="4" name="Text Placeholder 3"/>
          <p:cNvSpPr>
            <a:spLocks noGrp="1"/>
          </p:cNvSpPr>
          <p:nvPr>
            <p:ph type="body" sz="quarter" idx="13"/>
          </p:nvPr>
        </p:nvSpPr>
        <p:spPr>
          <a:xfrm>
            <a:off x="6446400" y="1533600"/>
            <a:ext cx="5136000" cy="640800"/>
          </a:xfrm>
        </p:spPr>
        <p:txBody>
          <a:bodyPr anchor="b" anchorCtr="0">
            <a:noAutofit/>
          </a:bodyPr>
          <a:lstStyle>
            <a:lvl1pPr marL="0" indent="0">
              <a:buNone/>
              <a:defRPr sz="2400"/>
            </a:lvl1pPr>
          </a:lstStyle>
          <a:p>
            <a:pPr lvl="0"/>
            <a:r>
              <a:rPr lang="en-US"/>
              <a:t>Edit Master text styles</a:t>
            </a:r>
          </a:p>
        </p:txBody>
      </p:sp>
      <p:sp>
        <p:nvSpPr>
          <p:cNvPr id="6" name="Text Placeholder 5"/>
          <p:cNvSpPr>
            <a:spLocks noGrp="1"/>
          </p:cNvSpPr>
          <p:nvPr>
            <p:ph type="body" sz="quarter" idx="14"/>
          </p:nvPr>
        </p:nvSpPr>
        <p:spPr>
          <a:xfrm>
            <a:off x="6446400" y="2174400"/>
            <a:ext cx="5136000" cy="3952800"/>
          </a:xfrm>
        </p:spPr>
        <p:txBody>
          <a:bodyPr>
            <a:noAutofit/>
          </a:bodyPr>
          <a:lstStyle>
            <a:lvl1pPr>
              <a:buClr>
                <a:srgbClr val="646566"/>
              </a:buClr>
              <a:defRPr sz="2400"/>
            </a:lvl1pPr>
            <a:lvl2pPr>
              <a:buClr>
                <a:srgbClr val="646566"/>
              </a:buClr>
              <a:defRPr sz="2000"/>
            </a:lvl2pPr>
            <a:lvl3pPr>
              <a:buClr>
                <a:srgbClr val="646566"/>
              </a:buClr>
              <a:defRPr sz="1800"/>
            </a:lvl3pPr>
            <a:lvl4pPr>
              <a:buClr>
                <a:srgbClr val="646566"/>
              </a:buClr>
              <a:defRPr sz="1600"/>
            </a:lvl4pPr>
            <a:lvl5pPr>
              <a:buClr>
                <a:srgbClr val="646566"/>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00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photo right">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bwMode="ltGray">
          <a:xfrm>
            <a:off x="5994400" y="1676400"/>
            <a:ext cx="5791200" cy="4343400"/>
          </a:xfrm>
          <a:prstGeom prst="ellipse">
            <a:avLst/>
          </a:prstGeom>
        </p:spPr>
        <p:txBody>
          <a:bodyPr vert="horz" anchor="t" anchorCtr="0"/>
          <a:lstStyle>
            <a:lvl1pPr marL="0" indent="0" algn="ctr">
              <a:buNone/>
              <a:defRPr/>
            </a:lvl1pPr>
          </a:lstStyle>
          <a:p>
            <a:r>
              <a:rPr lang="en-US"/>
              <a:t>Click icon to add picture</a:t>
            </a:r>
            <a:endParaRPr lang="en-US" dirty="0"/>
          </a:p>
        </p:txBody>
      </p:sp>
      <p:sp>
        <p:nvSpPr>
          <p:cNvPr id="4" name="Text Placeholder 3"/>
          <p:cNvSpPr>
            <a:spLocks noGrp="1"/>
          </p:cNvSpPr>
          <p:nvPr>
            <p:ph type="body" sz="quarter" idx="13"/>
          </p:nvPr>
        </p:nvSpPr>
        <p:spPr>
          <a:xfrm>
            <a:off x="609600" y="1533600"/>
            <a:ext cx="5385600" cy="640800"/>
          </a:xfrm>
        </p:spPr>
        <p:txBody>
          <a:bodyPr anchor="b" anchorCtr="0">
            <a:noAutofit/>
          </a:bodyPr>
          <a:lstStyle>
            <a:lvl1pPr marL="0" indent="0">
              <a:buNone/>
              <a:defRPr sz="2400"/>
            </a:lvl1pPr>
          </a:lstStyle>
          <a:p>
            <a:pPr lvl="0"/>
            <a:r>
              <a:rPr lang="en-US"/>
              <a:t>Edit Master text styles</a:t>
            </a:r>
          </a:p>
        </p:txBody>
      </p:sp>
      <p:sp>
        <p:nvSpPr>
          <p:cNvPr id="6" name="Text Placeholder 5"/>
          <p:cNvSpPr>
            <a:spLocks noGrp="1"/>
          </p:cNvSpPr>
          <p:nvPr>
            <p:ph type="body" sz="quarter" idx="14"/>
          </p:nvPr>
        </p:nvSpPr>
        <p:spPr>
          <a:xfrm>
            <a:off x="609600" y="2174400"/>
            <a:ext cx="5385600" cy="3952800"/>
          </a:xfrm>
        </p:spPr>
        <p:txBody>
          <a:bodyPr>
            <a:no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732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2057400"/>
            <a:ext cx="4978400" cy="2743200"/>
          </a:xfrm>
        </p:spPr>
        <p:txBody>
          <a:bodyPr anchor="ctr"/>
          <a:lstStyle>
            <a:lvl1pPr marL="0" indent="0">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1"/>
          </p:nvPr>
        </p:nvSpPr>
        <p:spPr>
          <a:xfrm>
            <a:off x="6299200" y="2057400"/>
            <a:ext cx="4978400" cy="2743200"/>
          </a:xfrm>
        </p:spPr>
        <p:txBody>
          <a:bodyPr/>
          <a:lstStyle/>
          <a:p>
            <a:r>
              <a:rPr lang="en-US"/>
              <a:t>Click icon to add picture</a:t>
            </a:r>
            <a:endParaRPr lang="en-US" dirty="0"/>
          </a:p>
        </p:txBody>
      </p:sp>
    </p:spTree>
    <p:extLst>
      <p:ext uri="{BB962C8B-B14F-4D97-AF65-F5344CB8AC3E}">
        <p14:creationId xmlns:p14="http://schemas.microsoft.com/office/powerpoint/2010/main" val="346505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299200" y="2438400"/>
            <a:ext cx="4978400" cy="2743200"/>
          </a:xfrm>
        </p:spPr>
        <p:txBody>
          <a:bodyPr anchor="ctr"/>
          <a:lstStyle>
            <a:lvl1pPr marL="0" indent="0">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1"/>
          </p:nvPr>
        </p:nvSpPr>
        <p:spPr>
          <a:xfrm>
            <a:off x="609600" y="2438400"/>
            <a:ext cx="4978400" cy="2743200"/>
          </a:xfrm>
        </p:spPr>
        <p:txBody>
          <a:bodyPr/>
          <a:lstStyle/>
          <a:p>
            <a:r>
              <a:rPr lang="en-US"/>
              <a:t>Click icon to add picture</a:t>
            </a:r>
            <a:endParaRPr lang="en-US" dirty="0"/>
          </a:p>
        </p:txBody>
      </p:sp>
    </p:spTree>
    <p:extLst>
      <p:ext uri="{BB962C8B-B14F-4D97-AF65-F5344CB8AC3E}">
        <p14:creationId xmlns:p14="http://schemas.microsoft.com/office/powerpoint/2010/main" val="27412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photo left">
    <p:spTree>
      <p:nvGrpSpPr>
        <p:cNvPr id="1" name=""/>
        <p:cNvGrpSpPr/>
        <p:nvPr/>
      </p:nvGrpSpPr>
      <p:grpSpPr>
        <a:xfrm>
          <a:off x="0" y="0"/>
          <a:ext cx="0" cy="0"/>
          <a:chOff x="0" y="0"/>
          <a:chExt cx="0" cy="0"/>
        </a:xfrm>
      </p:grpSpPr>
      <p:sp>
        <p:nvSpPr>
          <p:cNvPr id="2" name="Rectangle 1"/>
          <p:cNvSpPr/>
          <p:nvPr/>
        </p:nvSpPr>
        <p:spPr>
          <a:xfrm>
            <a:off x="200811" y="6422315"/>
            <a:ext cx="6016548" cy="1936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Picture Placeholder 2"/>
          <p:cNvSpPr>
            <a:spLocks noGrp="1"/>
          </p:cNvSpPr>
          <p:nvPr>
            <p:ph type="pic" sz="quarter" idx="13"/>
          </p:nvPr>
        </p:nvSpPr>
        <p:spPr bwMode="ltGray">
          <a:xfrm>
            <a:off x="-17630" y="-9254"/>
            <a:ext cx="6234987" cy="6867254"/>
          </a:xfrm>
          <a:custGeom>
            <a:avLst/>
            <a:gdLst>
              <a:gd name="connsiteX0" fmla="*/ 0 w 8001000"/>
              <a:gd name="connsiteY0" fmla="*/ 4000500 h 8001000"/>
              <a:gd name="connsiteX1" fmla="*/ 4000500 w 8001000"/>
              <a:gd name="connsiteY1" fmla="*/ 0 h 8001000"/>
              <a:gd name="connsiteX2" fmla="*/ 8001000 w 8001000"/>
              <a:gd name="connsiteY2" fmla="*/ 4000500 h 8001000"/>
              <a:gd name="connsiteX3" fmla="*/ 4000500 w 8001000"/>
              <a:gd name="connsiteY3" fmla="*/ 8001000 h 8001000"/>
              <a:gd name="connsiteX4" fmla="*/ 0 w 8001000"/>
              <a:gd name="connsiteY4" fmla="*/ 4000500 h 8001000"/>
              <a:gd name="connsiteX0" fmla="*/ 0 w 8060683"/>
              <a:gd name="connsiteY0" fmla="*/ 4222799 h 8223299"/>
              <a:gd name="connsiteX1" fmla="*/ 4000500 w 8060683"/>
              <a:gd name="connsiteY1" fmla="*/ 222299 h 8223299"/>
              <a:gd name="connsiteX2" fmla="*/ 6237602 w 8060683"/>
              <a:gd name="connsiteY2" fmla="*/ 908099 h 8223299"/>
              <a:gd name="connsiteX3" fmla="*/ 8001000 w 8060683"/>
              <a:gd name="connsiteY3" fmla="*/ 4222799 h 8223299"/>
              <a:gd name="connsiteX4" fmla="*/ 4000500 w 8060683"/>
              <a:gd name="connsiteY4" fmla="*/ 8223299 h 8223299"/>
              <a:gd name="connsiteX5" fmla="*/ 0 w 8060683"/>
              <a:gd name="connsiteY5" fmla="*/ 4222799 h 8223299"/>
              <a:gd name="connsiteX0" fmla="*/ 8055 w 8068738"/>
              <a:gd name="connsiteY0" fmla="*/ 3760842 h 7761342"/>
              <a:gd name="connsiteX1" fmla="*/ 3296378 w 8068738"/>
              <a:gd name="connsiteY1" fmla="*/ 472519 h 7761342"/>
              <a:gd name="connsiteX2" fmla="*/ 6245657 w 8068738"/>
              <a:gd name="connsiteY2" fmla="*/ 446142 h 7761342"/>
              <a:gd name="connsiteX3" fmla="*/ 8009055 w 8068738"/>
              <a:gd name="connsiteY3" fmla="*/ 3760842 h 7761342"/>
              <a:gd name="connsiteX4" fmla="*/ 4008555 w 8068738"/>
              <a:gd name="connsiteY4" fmla="*/ 7761342 h 7761342"/>
              <a:gd name="connsiteX5" fmla="*/ 8055 w 8068738"/>
              <a:gd name="connsiteY5" fmla="*/ 3760842 h 7761342"/>
              <a:gd name="connsiteX0" fmla="*/ 6123 w 8066806"/>
              <a:gd name="connsiteY0" fmla="*/ 3768834 h 7769334"/>
              <a:gd name="connsiteX1" fmla="*/ 3373577 w 8066806"/>
              <a:gd name="connsiteY1" fmla="*/ 462926 h 7769334"/>
              <a:gd name="connsiteX2" fmla="*/ 6243725 w 8066806"/>
              <a:gd name="connsiteY2" fmla="*/ 454134 h 7769334"/>
              <a:gd name="connsiteX3" fmla="*/ 8007123 w 8066806"/>
              <a:gd name="connsiteY3" fmla="*/ 3768834 h 7769334"/>
              <a:gd name="connsiteX4" fmla="*/ 4006623 w 8066806"/>
              <a:gd name="connsiteY4" fmla="*/ 7769334 h 7769334"/>
              <a:gd name="connsiteX5" fmla="*/ 6123 w 8066806"/>
              <a:gd name="connsiteY5" fmla="*/ 3768834 h 7769334"/>
              <a:gd name="connsiteX0" fmla="*/ 6939 w 8067622"/>
              <a:gd name="connsiteY0" fmla="*/ 3768834 h 7769334"/>
              <a:gd name="connsiteX1" fmla="*/ 3339224 w 8067622"/>
              <a:gd name="connsiteY1" fmla="*/ 462926 h 7769334"/>
              <a:gd name="connsiteX2" fmla="*/ 6244541 w 8067622"/>
              <a:gd name="connsiteY2" fmla="*/ 454134 h 7769334"/>
              <a:gd name="connsiteX3" fmla="*/ 8007939 w 8067622"/>
              <a:gd name="connsiteY3" fmla="*/ 3768834 h 7769334"/>
              <a:gd name="connsiteX4" fmla="*/ 4007439 w 8067622"/>
              <a:gd name="connsiteY4" fmla="*/ 7769334 h 7769334"/>
              <a:gd name="connsiteX5" fmla="*/ 6939 w 8067622"/>
              <a:gd name="connsiteY5" fmla="*/ 3768834 h 7769334"/>
              <a:gd name="connsiteX0" fmla="*/ 6939 w 8010086"/>
              <a:gd name="connsiteY0" fmla="*/ 3768834 h 7984710"/>
              <a:gd name="connsiteX1" fmla="*/ 3339224 w 8010086"/>
              <a:gd name="connsiteY1" fmla="*/ 462926 h 7984710"/>
              <a:gd name="connsiteX2" fmla="*/ 6244541 w 8010086"/>
              <a:gd name="connsiteY2" fmla="*/ 454134 h 7984710"/>
              <a:gd name="connsiteX3" fmla="*/ 8007939 w 8010086"/>
              <a:gd name="connsiteY3" fmla="*/ 3768834 h 7984710"/>
              <a:gd name="connsiteX4" fmla="*/ 5892849 w 8010086"/>
              <a:gd name="connsiteY4" fmla="*/ 7057157 h 7984710"/>
              <a:gd name="connsiteX5" fmla="*/ 4007439 w 8010086"/>
              <a:gd name="connsiteY5" fmla="*/ 7769334 h 7984710"/>
              <a:gd name="connsiteX6" fmla="*/ 6939 w 8010086"/>
              <a:gd name="connsiteY6" fmla="*/ 3768834 h 7984710"/>
              <a:gd name="connsiteX0" fmla="*/ 6939 w 8010086"/>
              <a:gd name="connsiteY0" fmla="*/ 3768834 h 8061801"/>
              <a:gd name="connsiteX1" fmla="*/ 3339224 w 8010086"/>
              <a:gd name="connsiteY1" fmla="*/ 462926 h 8061801"/>
              <a:gd name="connsiteX2" fmla="*/ 6244541 w 8010086"/>
              <a:gd name="connsiteY2" fmla="*/ 454134 h 8061801"/>
              <a:gd name="connsiteX3" fmla="*/ 8007939 w 8010086"/>
              <a:gd name="connsiteY3" fmla="*/ 3768834 h 8061801"/>
              <a:gd name="connsiteX4" fmla="*/ 5892849 w 8010086"/>
              <a:gd name="connsiteY4" fmla="*/ 7312134 h 8061801"/>
              <a:gd name="connsiteX5" fmla="*/ 4007439 w 8010086"/>
              <a:gd name="connsiteY5" fmla="*/ 7769334 h 8061801"/>
              <a:gd name="connsiteX6" fmla="*/ 6939 w 8010086"/>
              <a:gd name="connsiteY6" fmla="*/ 3768834 h 8061801"/>
              <a:gd name="connsiteX0" fmla="*/ 6 w 8003153"/>
              <a:gd name="connsiteY0" fmla="*/ 3768834 h 7779879"/>
              <a:gd name="connsiteX1" fmla="*/ 3332291 w 8003153"/>
              <a:gd name="connsiteY1" fmla="*/ 462926 h 7779879"/>
              <a:gd name="connsiteX2" fmla="*/ 6237608 w 8003153"/>
              <a:gd name="connsiteY2" fmla="*/ 454134 h 7779879"/>
              <a:gd name="connsiteX3" fmla="*/ 8001006 w 8003153"/>
              <a:gd name="connsiteY3" fmla="*/ 3768834 h 7779879"/>
              <a:gd name="connsiteX4" fmla="*/ 5885916 w 8003153"/>
              <a:gd name="connsiteY4" fmla="*/ 7312134 h 7779879"/>
              <a:gd name="connsiteX5" fmla="*/ 3349875 w 8003153"/>
              <a:gd name="connsiteY5" fmla="*/ 7303342 h 7779879"/>
              <a:gd name="connsiteX6" fmla="*/ 6 w 8003153"/>
              <a:gd name="connsiteY6" fmla="*/ 3768834 h 7779879"/>
              <a:gd name="connsiteX0" fmla="*/ 3 w 8003150"/>
              <a:gd name="connsiteY0" fmla="*/ 3768834 h 7775751"/>
              <a:gd name="connsiteX1" fmla="*/ 3332288 w 8003150"/>
              <a:gd name="connsiteY1" fmla="*/ 462926 h 7775751"/>
              <a:gd name="connsiteX2" fmla="*/ 6237605 w 8003150"/>
              <a:gd name="connsiteY2" fmla="*/ 454134 h 7775751"/>
              <a:gd name="connsiteX3" fmla="*/ 8001003 w 8003150"/>
              <a:gd name="connsiteY3" fmla="*/ 3768834 h 7775751"/>
              <a:gd name="connsiteX4" fmla="*/ 5885913 w 8003150"/>
              <a:gd name="connsiteY4" fmla="*/ 7312134 h 7775751"/>
              <a:gd name="connsiteX5" fmla="*/ 3314702 w 8003150"/>
              <a:gd name="connsiteY5" fmla="*/ 7294550 h 7775751"/>
              <a:gd name="connsiteX6" fmla="*/ 3 w 8003150"/>
              <a:gd name="connsiteY6" fmla="*/ 3768834 h 7775751"/>
              <a:gd name="connsiteX0" fmla="*/ 333562 w 5022010"/>
              <a:gd name="connsiteY0" fmla="*/ 7524025 h 8220651"/>
              <a:gd name="connsiteX1" fmla="*/ 351148 w 5022010"/>
              <a:gd name="connsiteY1" fmla="*/ 692401 h 8220651"/>
              <a:gd name="connsiteX2" fmla="*/ 3256465 w 5022010"/>
              <a:gd name="connsiteY2" fmla="*/ 683609 h 8220651"/>
              <a:gd name="connsiteX3" fmla="*/ 5019863 w 5022010"/>
              <a:gd name="connsiteY3" fmla="*/ 3998309 h 8220651"/>
              <a:gd name="connsiteX4" fmla="*/ 2904773 w 5022010"/>
              <a:gd name="connsiteY4" fmla="*/ 7541609 h 8220651"/>
              <a:gd name="connsiteX5" fmla="*/ 333562 w 5022010"/>
              <a:gd name="connsiteY5" fmla="*/ 7524025 h 8220651"/>
              <a:gd name="connsiteX0" fmla="*/ 333562 w 5022010"/>
              <a:gd name="connsiteY0" fmla="*/ 7524025 h 8220651"/>
              <a:gd name="connsiteX1" fmla="*/ 351148 w 5022010"/>
              <a:gd name="connsiteY1" fmla="*/ 692401 h 8220651"/>
              <a:gd name="connsiteX2" fmla="*/ 3256465 w 5022010"/>
              <a:gd name="connsiteY2" fmla="*/ 683609 h 8220651"/>
              <a:gd name="connsiteX3" fmla="*/ 5019863 w 5022010"/>
              <a:gd name="connsiteY3" fmla="*/ 3998309 h 8220651"/>
              <a:gd name="connsiteX4" fmla="*/ 2904773 w 5022010"/>
              <a:gd name="connsiteY4" fmla="*/ 7541609 h 8220651"/>
              <a:gd name="connsiteX5" fmla="*/ 333562 w 5022010"/>
              <a:gd name="connsiteY5" fmla="*/ 7524025 h 8220651"/>
              <a:gd name="connsiteX0" fmla="*/ 333562 w 5022010"/>
              <a:gd name="connsiteY0" fmla="*/ 7524025 h 8220651"/>
              <a:gd name="connsiteX1" fmla="*/ 351148 w 5022010"/>
              <a:gd name="connsiteY1" fmla="*/ 692401 h 8220651"/>
              <a:gd name="connsiteX2" fmla="*/ 3256465 w 5022010"/>
              <a:gd name="connsiteY2" fmla="*/ 683609 h 8220651"/>
              <a:gd name="connsiteX3" fmla="*/ 5019863 w 5022010"/>
              <a:gd name="connsiteY3" fmla="*/ 3998309 h 8220651"/>
              <a:gd name="connsiteX4" fmla="*/ 2904773 w 5022010"/>
              <a:gd name="connsiteY4" fmla="*/ 7541609 h 8220651"/>
              <a:gd name="connsiteX5" fmla="*/ 333562 w 5022010"/>
              <a:gd name="connsiteY5" fmla="*/ 7524025 h 8220651"/>
              <a:gd name="connsiteX0" fmla="*/ 646493 w 5334941"/>
              <a:gd name="connsiteY0" fmla="*/ 7141687 h 7838313"/>
              <a:gd name="connsiteX1" fmla="*/ 664079 w 5334941"/>
              <a:gd name="connsiteY1" fmla="*/ 310063 h 7838313"/>
              <a:gd name="connsiteX2" fmla="*/ 3569396 w 5334941"/>
              <a:gd name="connsiteY2" fmla="*/ 301271 h 7838313"/>
              <a:gd name="connsiteX3" fmla="*/ 5332794 w 5334941"/>
              <a:gd name="connsiteY3" fmla="*/ 3615971 h 7838313"/>
              <a:gd name="connsiteX4" fmla="*/ 3217704 w 5334941"/>
              <a:gd name="connsiteY4" fmla="*/ 7159271 h 7838313"/>
              <a:gd name="connsiteX5" fmla="*/ 646493 w 5334941"/>
              <a:gd name="connsiteY5" fmla="*/ 7141687 h 7838313"/>
              <a:gd name="connsiteX0" fmla="*/ 646493 w 5334941"/>
              <a:gd name="connsiteY0" fmla="*/ 7141687 h 7838313"/>
              <a:gd name="connsiteX1" fmla="*/ 664079 w 5334941"/>
              <a:gd name="connsiteY1" fmla="*/ 310063 h 7838313"/>
              <a:gd name="connsiteX2" fmla="*/ 3569396 w 5334941"/>
              <a:gd name="connsiteY2" fmla="*/ 301271 h 7838313"/>
              <a:gd name="connsiteX3" fmla="*/ 5332794 w 5334941"/>
              <a:gd name="connsiteY3" fmla="*/ 3615971 h 7838313"/>
              <a:gd name="connsiteX4" fmla="*/ 3217704 w 5334941"/>
              <a:gd name="connsiteY4" fmla="*/ 7159271 h 7838313"/>
              <a:gd name="connsiteX5" fmla="*/ 646493 w 5334941"/>
              <a:gd name="connsiteY5" fmla="*/ 7141687 h 7838313"/>
              <a:gd name="connsiteX0" fmla="*/ 646493 w 5334941"/>
              <a:gd name="connsiteY0" fmla="*/ 7135777 h 7832403"/>
              <a:gd name="connsiteX1" fmla="*/ 664079 w 5334941"/>
              <a:gd name="connsiteY1" fmla="*/ 304153 h 7832403"/>
              <a:gd name="connsiteX2" fmla="*/ 3569396 w 5334941"/>
              <a:gd name="connsiteY2" fmla="*/ 295361 h 7832403"/>
              <a:gd name="connsiteX3" fmla="*/ 5332794 w 5334941"/>
              <a:gd name="connsiteY3" fmla="*/ 3610061 h 7832403"/>
              <a:gd name="connsiteX4" fmla="*/ 3217704 w 5334941"/>
              <a:gd name="connsiteY4" fmla="*/ 7153361 h 7832403"/>
              <a:gd name="connsiteX5" fmla="*/ 646493 w 5334941"/>
              <a:gd name="connsiteY5" fmla="*/ 7135777 h 7832403"/>
              <a:gd name="connsiteX0" fmla="*/ 182720 w 4871168"/>
              <a:gd name="connsiteY0" fmla="*/ 7135777 h 7832403"/>
              <a:gd name="connsiteX1" fmla="*/ 200306 w 4871168"/>
              <a:gd name="connsiteY1" fmla="*/ 304153 h 7832403"/>
              <a:gd name="connsiteX2" fmla="*/ 3105623 w 4871168"/>
              <a:gd name="connsiteY2" fmla="*/ 295361 h 7832403"/>
              <a:gd name="connsiteX3" fmla="*/ 4869021 w 4871168"/>
              <a:gd name="connsiteY3" fmla="*/ 3610061 h 7832403"/>
              <a:gd name="connsiteX4" fmla="*/ 2753931 w 4871168"/>
              <a:gd name="connsiteY4" fmla="*/ 7153361 h 7832403"/>
              <a:gd name="connsiteX5" fmla="*/ 182720 w 4871168"/>
              <a:gd name="connsiteY5" fmla="*/ 7135777 h 7832403"/>
              <a:gd name="connsiteX0" fmla="*/ 182720 w 4871168"/>
              <a:gd name="connsiteY0" fmla="*/ 7124471 h 7821097"/>
              <a:gd name="connsiteX1" fmla="*/ 200306 w 4871168"/>
              <a:gd name="connsiteY1" fmla="*/ 292847 h 7821097"/>
              <a:gd name="connsiteX2" fmla="*/ 3105623 w 4871168"/>
              <a:gd name="connsiteY2" fmla="*/ 284055 h 7821097"/>
              <a:gd name="connsiteX3" fmla="*/ 4869021 w 4871168"/>
              <a:gd name="connsiteY3" fmla="*/ 3598755 h 7821097"/>
              <a:gd name="connsiteX4" fmla="*/ 2753931 w 4871168"/>
              <a:gd name="connsiteY4" fmla="*/ 7142055 h 7821097"/>
              <a:gd name="connsiteX5" fmla="*/ 182720 w 4871168"/>
              <a:gd name="connsiteY5" fmla="*/ 7124471 h 7821097"/>
              <a:gd name="connsiteX0" fmla="*/ 182720 w 4871168"/>
              <a:gd name="connsiteY0" fmla="*/ 7133321 h 7829947"/>
              <a:gd name="connsiteX1" fmla="*/ 200306 w 4871168"/>
              <a:gd name="connsiteY1" fmla="*/ 301697 h 7829947"/>
              <a:gd name="connsiteX2" fmla="*/ 3105623 w 4871168"/>
              <a:gd name="connsiteY2" fmla="*/ 292905 h 7829947"/>
              <a:gd name="connsiteX3" fmla="*/ 4869021 w 4871168"/>
              <a:gd name="connsiteY3" fmla="*/ 3607605 h 7829947"/>
              <a:gd name="connsiteX4" fmla="*/ 2753931 w 4871168"/>
              <a:gd name="connsiteY4" fmla="*/ 7150905 h 7829947"/>
              <a:gd name="connsiteX5" fmla="*/ 182720 w 4871168"/>
              <a:gd name="connsiteY5" fmla="*/ 7133321 h 7829947"/>
              <a:gd name="connsiteX0" fmla="*/ 186720 w 4875168"/>
              <a:gd name="connsiteY0" fmla="*/ 7137599 h 7835370"/>
              <a:gd name="connsiteX1" fmla="*/ 191837 w 4875168"/>
              <a:gd name="connsiteY1" fmla="*/ 289350 h 7835370"/>
              <a:gd name="connsiteX2" fmla="*/ 3109623 w 4875168"/>
              <a:gd name="connsiteY2" fmla="*/ 297183 h 7835370"/>
              <a:gd name="connsiteX3" fmla="*/ 4873021 w 4875168"/>
              <a:gd name="connsiteY3" fmla="*/ 3611883 h 7835370"/>
              <a:gd name="connsiteX4" fmla="*/ 2757931 w 4875168"/>
              <a:gd name="connsiteY4" fmla="*/ 7155183 h 7835370"/>
              <a:gd name="connsiteX5" fmla="*/ 186720 w 4875168"/>
              <a:gd name="connsiteY5" fmla="*/ 7137599 h 7835370"/>
              <a:gd name="connsiteX0" fmla="*/ 171307 w 4859755"/>
              <a:gd name="connsiteY0" fmla="*/ 7112714 h 7803338"/>
              <a:gd name="connsiteX1" fmla="*/ 226300 w 4859755"/>
              <a:gd name="connsiteY1" fmla="*/ 368374 h 7803338"/>
              <a:gd name="connsiteX2" fmla="*/ 3094210 w 4859755"/>
              <a:gd name="connsiteY2" fmla="*/ 272298 h 7803338"/>
              <a:gd name="connsiteX3" fmla="*/ 4857608 w 4859755"/>
              <a:gd name="connsiteY3" fmla="*/ 3586998 h 7803338"/>
              <a:gd name="connsiteX4" fmla="*/ 2742518 w 4859755"/>
              <a:gd name="connsiteY4" fmla="*/ 7130298 h 7803338"/>
              <a:gd name="connsiteX5" fmla="*/ 171307 w 4859755"/>
              <a:gd name="connsiteY5" fmla="*/ 7112714 h 7803338"/>
              <a:gd name="connsiteX0" fmla="*/ 184041 w 4872489"/>
              <a:gd name="connsiteY0" fmla="*/ 7134379 h 7831291"/>
              <a:gd name="connsiteX1" fmla="*/ 197470 w 4872489"/>
              <a:gd name="connsiteY1" fmla="*/ 298599 h 7831291"/>
              <a:gd name="connsiteX2" fmla="*/ 3106944 w 4872489"/>
              <a:gd name="connsiteY2" fmla="*/ 293963 h 7831291"/>
              <a:gd name="connsiteX3" fmla="*/ 4870342 w 4872489"/>
              <a:gd name="connsiteY3" fmla="*/ 3608663 h 7831291"/>
              <a:gd name="connsiteX4" fmla="*/ 2755252 w 4872489"/>
              <a:gd name="connsiteY4" fmla="*/ 7151963 h 7831291"/>
              <a:gd name="connsiteX5" fmla="*/ 184041 w 4872489"/>
              <a:gd name="connsiteY5" fmla="*/ 7134379 h 7831291"/>
              <a:gd name="connsiteX0" fmla="*/ 187347 w 4875795"/>
              <a:gd name="connsiteY0" fmla="*/ 7134379 h 7831291"/>
              <a:gd name="connsiteX1" fmla="*/ 200776 w 4875795"/>
              <a:gd name="connsiteY1" fmla="*/ 298599 h 7831291"/>
              <a:gd name="connsiteX2" fmla="*/ 3110250 w 4875795"/>
              <a:gd name="connsiteY2" fmla="*/ 293963 h 7831291"/>
              <a:gd name="connsiteX3" fmla="*/ 4873648 w 4875795"/>
              <a:gd name="connsiteY3" fmla="*/ 3608663 h 7831291"/>
              <a:gd name="connsiteX4" fmla="*/ 2758558 w 4875795"/>
              <a:gd name="connsiteY4" fmla="*/ 7151963 h 7831291"/>
              <a:gd name="connsiteX5" fmla="*/ 187347 w 4875795"/>
              <a:gd name="connsiteY5" fmla="*/ 7134379 h 7831291"/>
              <a:gd name="connsiteX0" fmla="*/ 187347 w 4875795"/>
              <a:gd name="connsiteY0" fmla="*/ 7134379 h 7831291"/>
              <a:gd name="connsiteX1" fmla="*/ 200776 w 4875795"/>
              <a:gd name="connsiteY1" fmla="*/ 298599 h 7831291"/>
              <a:gd name="connsiteX2" fmla="*/ 3110250 w 4875795"/>
              <a:gd name="connsiteY2" fmla="*/ 293963 h 7831291"/>
              <a:gd name="connsiteX3" fmla="*/ 4873648 w 4875795"/>
              <a:gd name="connsiteY3" fmla="*/ 3608663 h 7831291"/>
              <a:gd name="connsiteX4" fmla="*/ 2758558 w 4875795"/>
              <a:gd name="connsiteY4" fmla="*/ 7151963 h 7831291"/>
              <a:gd name="connsiteX5" fmla="*/ 187347 w 4875795"/>
              <a:gd name="connsiteY5" fmla="*/ 7134379 h 7831291"/>
              <a:gd name="connsiteX0" fmla="*/ 189716 w 4868927"/>
              <a:gd name="connsiteY0" fmla="*/ 7152851 h 7842196"/>
              <a:gd name="connsiteX1" fmla="*/ 193908 w 4868927"/>
              <a:gd name="connsiteY1" fmla="*/ 298599 h 7842196"/>
              <a:gd name="connsiteX2" fmla="*/ 3103382 w 4868927"/>
              <a:gd name="connsiteY2" fmla="*/ 293963 h 7842196"/>
              <a:gd name="connsiteX3" fmla="*/ 4866780 w 4868927"/>
              <a:gd name="connsiteY3" fmla="*/ 3608663 h 7842196"/>
              <a:gd name="connsiteX4" fmla="*/ 2751690 w 4868927"/>
              <a:gd name="connsiteY4" fmla="*/ 7151963 h 7842196"/>
              <a:gd name="connsiteX5" fmla="*/ 189716 w 4868927"/>
              <a:gd name="connsiteY5" fmla="*/ 7152851 h 7842196"/>
              <a:gd name="connsiteX0" fmla="*/ 2 w 4679213"/>
              <a:gd name="connsiteY0" fmla="*/ 7152851 h 7447842"/>
              <a:gd name="connsiteX1" fmla="*/ 4194 w 4679213"/>
              <a:gd name="connsiteY1" fmla="*/ 298599 h 7447842"/>
              <a:gd name="connsiteX2" fmla="*/ 2913668 w 4679213"/>
              <a:gd name="connsiteY2" fmla="*/ 293963 h 7447842"/>
              <a:gd name="connsiteX3" fmla="*/ 4677066 w 4679213"/>
              <a:gd name="connsiteY3" fmla="*/ 3608663 h 7447842"/>
              <a:gd name="connsiteX4" fmla="*/ 2561976 w 4679213"/>
              <a:gd name="connsiteY4" fmla="*/ 7151963 h 7447842"/>
              <a:gd name="connsiteX5" fmla="*/ 2 w 4679213"/>
              <a:gd name="connsiteY5" fmla="*/ 7152851 h 7447842"/>
              <a:gd name="connsiteX0" fmla="*/ 232986 w 4675130"/>
              <a:gd name="connsiteY0" fmla="*/ 7082039 h 7430577"/>
              <a:gd name="connsiteX1" fmla="*/ 111 w 4675130"/>
              <a:gd name="connsiteY1" fmla="*/ 298599 h 7430577"/>
              <a:gd name="connsiteX2" fmla="*/ 2909585 w 4675130"/>
              <a:gd name="connsiteY2" fmla="*/ 293963 h 7430577"/>
              <a:gd name="connsiteX3" fmla="*/ 4672983 w 4675130"/>
              <a:gd name="connsiteY3" fmla="*/ 3608663 h 7430577"/>
              <a:gd name="connsiteX4" fmla="*/ 2557893 w 4675130"/>
              <a:gd name="connsiteY4" fmla="*/ 7151963 h 7430577"/>
              <a:gd name="connsiteX5" fmla="*/ 232986 w 4675130"/>
              <a:gd name="connsiteY5" fmla="*/ 7082039 h 7430577"/>
              <a:gd name="connsiteX0" fmla="*/ 1481 w 4677613"/>
              <a:gd name="connsiteY0" fmla="*/ 7149773 h 7447048"/>
              <a:gd name="connsiteX1" fmla="*/ 2594 w 4677613"/>
              <a:gd name="connsiteY1" fmla="*/ 298599 h 7447048"/>
              <a:gd name="connsiteX2" fmla="*/ 2912068 w 4677613"/>
              <a:gd name="connsiteY2" fmla="*/ 293963 h 7447048"/>
              <a:gd name="connsiteX3" fmla="*/ 4675466 w 4677613"/>
              <a:gd name="connsiteY3" fmla="*/ 3608663 h 7447048"/>
              <a:gd name="connsiteX4" fmla="*/ 2560376 w 4677613"/>
              <a:gd name="connsiteY4" fmla="*/ 7151963 h 7447048"/>
              <a:gd name="connsiteX5" fmla="*/ 1481 w 4677613"/>
              <a:gd name="connsiteY5" fmla="*/ 7149773 h 7447048"/>
              <a:gd name="connsiteX0" fmla="*/ 165734 w 4841866"/>
              <a:gd name="connsiteY0" fmla="*/ 7139154 h 7826771"/>
              <a:gd name="connsiteX1" fmla="*/ 246896 w 4841866"/>
              <a:gd name="connsiteY1" fmla="*/ 331083 h 7826771"/>
              <a:gd name="connsiteX2" fmla="*/ 3076321 w 4841866"/>
              <a:gd name="connsiteY2" fmla="*/ 283344 h 7826771"/>
              <a:gd name="connsiteX3" fmla="*/ 4839719 w 4841866"/>
              <a:gd name="connsiteY3" fmla="*/ 3598044 h 7826771"/>
              <a:gd name="connsiteX4" fmla="*/ 2724629 w 4841866"/>
              <a:gd name="connsiteY4" fmla="*/ 7141344 h 7826771"/>
              <a:gd name="connsiteX5" fmla="*/ 165734 w 4841866"/>
              <a:gd name="connsiteY5" fmla="*/ 7139154 h 7826771"/>
              <a:gd name="connsiteX0" fmla="*/ 192597 w 4868729"/>
              <a:gd name="connsiteY0" fmla="*/ 7111990 h 7790893"/>
              <a:gd name="connsiteX1" fmla="*/ 187553 w 4868729"/>
              <a:gd name="connsiteY1" fmla="*/ 430149 h 7790893"/>
              <a:gd name="connsiteX2" fmla="*/ 3103184 w 4868729"/>
              <a:gd name="connsiteY2" fmla="*/ 256180 h 7790893"/>
              <a:gd name="connsiteX3" fmla="*/ 4866582 w 4868729"/>
              <a:gd name="connsiteY3" fmla="*/ 3570880 h 7790893"/>
              <a:gd name="connsiteX4" fmla="*/ 2751492 w 4868729"/>
              <a:gd name="connsiteY4" fmla="*/ 7114180 h 7790893"/>
              <a:gd name="connsiteX5" fmla="*/ 192597 w 4868729"/>
              <a:gd name="connsiteY5" fmla="*/ 7111990 h 7790893"/>
              <a:gd name="connsiteX0" fmla="*/ 135176 w 4811308"/>
              <a:gd name="connsiteY0" fmla="*/ 7105556 h 7782125"/>
              <a:gd name="connsiteX1" fmla="*/ 336411 w 4811308"/>
              <a:gd name="connsiteY1" fmla="*/ 457582 h 7782125"/>
              <a:gd name="connsiteX2" fmla="*/ 3045763 w 4811308"/>
              <a:gd name="connsiteY2" fmla="*/ 249746 h 7782125"/>
              <a:gd name="connsiteX3" fmla="*/ 4809161 w 4811308"/>
              <a:gd name="connsiteY3" fmla="*/ 3564446 h 7782125"/>
              <a:gd name="connsiteX4" fmla="*/ 2694071 w 4811308"/>
              <a:gd name="connsiteY4" fmla="*/ 7107746 h 7782125"/>
              <a:gd name="connsiteX5" fmla="*/ 135176 w 4811308"/>
              <a:gd name="connsiteY5" fmla="*/ 7105556 h 7782125"/>
              <a:gd name="connsiteX0" fmla="*/ 157213 w 4833345"/>
              <a:gd name="connsiteY0" fmla="*/ 7115639 h 7795816"/>
              <a:gd name="connsiteX1" fmla="*/ 269163 w 4833345"/>
              <a:gd name="connsiteY1" fmla="*/ 415325 h 7795816"/>
              <a:gd name="connsiteX2" fmla="*/ 3067800 w 4833345"/>
              <a:gd name="connsiteY2" fmla="*/ 259829 h 7795816"/>
              <a:gd name="connsiteX3" fmla="*/ 4831198 w 4833345"/>
              <a:gd name="connsiteY3" fmla="*/ 3574529 h 7795816"/>
              <a:gd name="connsiteX4" fmla="*/ 2716108 w 4833345"/>
              <a:gd name="connsiteY4" fmla="*/ 7117829 h 7795816"/>
              <a:gd name="connsiteX5" fmla="*/ 157213 w 4833345"/>
              <a:gd name="connsiteY5" fmla="*/ 7115639 h 7795816"/>
              <a:gd name="connsiteX0" fmla="*/ 156353 w 4832485"/>
              <a:gd name="connsiteY0" fmla="*/ 7115639 h 7795816"/>
              <a:gd name="connsiteX1" fmla="*/ 268303 w 4832485"/>
              <a:gd name="connsiteY1" fmla="*/ 415325 h 7795816"/>
              <a:gd name="connsiteX2" fmla="*/ 3066940 w 4832485"/>
              <a:gd name="connsiteY2" fmla="*/ 259829 h 7795816"/>
              <a:gd name="connsiteX3" fmla="*/ 4830338 w 4832485"/>
              <a:gd name="connsiteY3" fmla="*/ 3574529 h 7795816"/>
              <a:gd name="connsiteX4" fmla="*/ 2715248 w 4832485"/>
              <a:gd name="connsiteY4" fmla="*/ 7117829 h 7795816"/>
              <a:gd name="connsiteX5" fmla="*/ 156353 w 4832485"/>
              <a:gd name="connsiteY5" fmla="*/ 7115639 h 7795816"/>
              <a:gd name="connsiteX0" fmla="*/ 162218 w 4838350"/>
              <a:gd name="connsiteY0" fmla="*/ 7153758 h 7845421"/>
              <a:gd name="connsiteX1" fmla="*/ 252617 w 4838350"/>
              <a:gd name="connsiteY1" fmla="*/ 287189 h 7845421"/>
              <a:gd name="connsiteX2" fmla="*/ 3072805 w 4838350"/>
              <a:gd name="connsiteY2" fmla="*/ 297948 h 7845421"/>
              <a:gd name="connsiteX3" fmla="*/ 4836203 w 4838350"/>
              <a:gd name="connsiteY3" fmla="*/ 3612648 h 7845421"/>
              <a:gd name="connsiteX4" fmla="*/ 2721113 w 4838350"/>
              <a:gd name="connsiteY4" fmla="*/ 7155948 h 7845421"/>
              <a:gd name="connsiteX5" fmla="*/ 162218 w 4838350"/>
              <a:gd name="connsiteY5" fmla="*/ 7153758 h 7845421"/>
              <a:gd name="connsiteX0" fmla="*/ 162218 w 4838350"/>
              <a:gd name="connsiteY0" fmla="*/ 7127231 h 7811232"/>
              <a:gd name="connsiteX1" fmla="*/ 252617 w 4838350"/>
              <a:gd name="connsiteY1" fmla="*/ 371498 h 7811232"/>
              <a:gd name="connsiteX2" fmla="*/ 3072805 w 4838350"/>
              <a:gd name="connsiteY2" fmla="*/ 271421 h 7811232"/>
              <a:gd name="connsiteX3" fmla="*/ 4836203 w 4838350"/>
              <a:gd name="connsiteY3" fmla="*/ 3586121 h 7811232"/>
              <a:gd name="connsiteX4" fmla="*/ 2721113 w 4838350"/>
              <a:gd name="connsiteY4" fmla="*/ 7129421 h 7811232"/>
              <a:gd name="connsiteX5" fmla="*/ 162218 w 4838350"/>
              <a:gd name="connsiteY5" fmla="*/ 7127231 h 7811232"/>
              <a:gd name="connsiteX0" fmla="*/ 169100 w 4845232"/>
              <a:gd name="connsiteY0" fmla="*/ 7127237 h 7811238"/>
              <a:gd name="connsiteX1" fmla="*/ 259499 w 4845232"/>
              <a:gd name="connsiteY1" fmla="*/ 371504 h 7811238"/>
              <a:gd name="connsiteX2" fmla="*/ 3079687 w 4845232"/>
              <a:gd name="connsiteY2" fmla="*/ 271427 h 7811238"/>
              <a:gd name="connsiteX3" fmla="*/ 4843085 w 4845232"/>
              <a:gd name="connsiteY3" fmla="*/ 3586127 h 7811238"/>
              <a:gd name="connsiteX4" fmla="*/ 2727995 w 4845232"/>
              <a:gd name="connsiteY4" fmla="*/ 7129427 h 7811238"/>
              <a:gd name="connsiteX5" fmla="*/ 169100 w 4845232"/>
              <a:gd name="connsiteY5" fmla="*/ 7127237 h 7811238"/>
              <a:gd name="connsiteX0" fmla="*/ 219843 w 4895975"/>
              <a:gd name="connsiteY0" fmla="*/ 7118137 h 7799163"/>
              <a:gd name="connsiteX1" fmla="*/ 162460 w 4895975"/>
              <a:gd name="connsiteY1" fmla="*/ 405507 h 7799163"/>
              <a:gd name="connsiteX2" fmla="*/ 3130430 w 4895975"/>
              <a:gd name="connsiteY2" fmla="*/ 262327 h 7799163"/>
              <a:gd name="connsiteX3" fmla="*/ 4893828 w 4895975"/>
              <a:gd name="connsiteY3" fmla="*/ 3577027 h 7799163"/>
              <a:gd name="connsiteX4" fmla="*/ 2778738 w 4895975"/>
              <a:gd name="connsiteY4" fmla="*/ 7120327 h 7799163"/>
              <a:gd name="connsiteX5" fmla="*/ 219843 w 4895975"/>
              <a:gd name="connsiteY5" fmla="*/ 7118137 h 7799163"/>
              <a:gd name="connsiteX0" fmla="*/ 202277 w 4878409"/>
              <a:gd name="connsiteY0" fmla="*/ 7113808 h 7793348"/>
              <a:gd name="connsiteX1" fmla="*/ 191076 w 4878409"/>
              <a:gd name="connsiteY1" fmla="*/ 422730 h 7793348"/>
              <a:gd name="connsiteX2" fmla="*/ 3112864 w 4878409"/>
              <a:gd name="connsiteY2" fmla="*/ 257998 h 7793348"/>
              <a:gd name="connsiteX3" fmla="*/ 4876262 w 4878409"/>
              <a:gd name="connsiteY3" fmla="*/ 3572698 h 7793348"/>
              <a:gd name="connsiteX4" fmla="*/ 2761172 w 4878409"/>
              <a:gd name="connsiteY4" fmla="*/ 7115998 h 7793348"/>
              <a:gd name="connsiteX5" fmla="*/ 202277 w 4878409"/>
              <a:gd name="connsiteY5" fmla="*/ 7113808 h 7793348"/>
              <a:gd name="connsiteX0" fmla="*/ 199422 w 4875554"/>
              <a:gd name="connsiteY0" fmla="*/ 7107672 h 7785019"/>
              <a:gd name="connsiteX1" fmla="*/ 196172 w 4875554"/>
              <a:gd name="connsiteY1" fmla="*/ 448399 h 7785019"/>
              <a:gd name="connsiteX2" fmla="*/ 3110009 w 4875554"/>
              <a:gd name="connsiteY2" fmla="*/ 251862 h 7785019"/>
              <a:gd name="connsiteX3" fmla="*/ 4873407 w 4875554"/>
              <a:gd name="connsiteY3" fmla="*/ 3566562 h 7785019"/>
              <a:gd name="connsiteX4" fmla="*/ 2758317 w 4875554"/>
              <a:gd name="connsiteY4" fmla="*/ 7109862 h 7785019"/>
              <a:gd name="connsiteX5" fmla="*/ 199422 w 4875554"/>
              <a:gd name="connsiteY5" fmla="*/ 7107672 h 7785019"/>
              <a:gd name="connsiteX0" fmla="*/ 199422 w 4875554"/>
              <a:gd name="connsiteY0" fmla="*/ 7107672 h 7785019"/>
              <a:gd name="connsiteX1" fmla="*/ 196172 w 4875554"/>
              <a:gd name="connsiteY1" fmla="*/ 448399 h 7785019"/>
              <a:gd name="connsiteX2" fmla="*/ 3110009 w 4875554"/>
              <a:gd name="connsiteY2" fmla="*/ 251862 h 7785019"/>
              <a:gd name="connsiteX3" fmla="*/ 4873407 w 4875554"/>
              <a:gd name="connsiteY3" fmla="*/ 3566562 h 7785019"/>
              <a:gd name="connsiteX4" fmla="*/ 2758317 w 4875554"/>
              <a:gd name="connsiteY4" fmla="*/ 7109862 h 7785019"/>
              <a:gd name="connsiteX5" fmla="*/ 199422 w 4875554"/>
              <a:gd name="connsiteY5" fmla="*/ 7107672 h 7785019"/>
              <a:gd name="connsiteX0" fmla="*/ 85583 w 4761715"/>
              <a:gd name="connsiteY0" fmla="*/ 7107672 h 7785019"/>
              <a:gd name="connsiteX1" fmla="*/ 82333 w 4761715"/>
              <a:gd name="connsiteY1" fmla="*/ 448399 h 7785019"/>
              <a:gd name="connsiteX2" fmla="*/ 2996170 w 4761715"/>
              <a:gd name="connsiteY2" fmla="*/ 251862 h 7785019"/>
              <a:gd name="connsiteX3" fmla="*/ 4759568 w 4761715"/>
              <a:gd name="connsiteY3" fmla="*/ 3566562 h 7785019"/>
              <a:gd name="connsiteX4" fmla="*/ 2644478 w 4761715"/>
              <a:gd name="connsiteY4" fmla="*/ 7109862 h 7785019"/>
              <a:gd name="connsiteX5" fmla="*/ 85583 w 4761715"/>
              <a:gd name="connsiteY5" fmla="*/ 7107672 h 7785019"/>
              <a:gd name="connsiteX0" fmla="*/ 85583 w 4761715"/>
              <a:gd name="connsiteY0" fmla="*/ 7074631 h 7751978"/>
              <a:gd name="connsiteX1" fmla="*/ 82333 w 4761715"/>
              <a:gd name="connsiteY1" fmla="*/ 415358 h 7751978"/>
              <a:gd name="connsiteX2" fmla="*/ 2996170 w 4761715"/>
              <a:gd name="connsiteY2" fmla="*/ 218821 h 7751978"/>
              <a:gd name="connsiteX3" fmla="*/ 4759568 w 4761715"/>
              <a:gd name="connsiteY3" fmla="*/ 3533521 h 7751978"/>
              <a:gd name="connsiteX4" fmla="*/ 2644478 w 4761715"/>
              <a:gd name="connsiteY4" fmla="*/ 7076821 h 7751978"/>
              <a:gd name="connsiteX5" fmla="*/ 85583 w 4761715"/>
              <a:gd name="connsiteY5" fmla="*/ 7074631 h 7751978"/>
              <a:gd name="connsiteX0" fmla="*/ 157610 w 4833742"/>
              <a:gd name="connsiteY0" fmla="*/ 7074631 h 7751978"/>
              <a:gd name="connsiteX1" fmla="*/ 154360 w 4833742"/>
              <a:gd name="connsiteY1" fmla="*/ 415358 h 7751978"/>
              <a:gd name="connsiteX2" fmla="*/ 3068197 w 4833742"/>
              <a:gd name="connsiteY2" fmla="*/ 218821 h 7751978"/>
              <a:gd name="connsiteX3" fmla="*/ 4831595 w 4833742"/>
              <a:gd name="connsiteY3" fmla="*/ 3533521 h 7751978"/>
              <a:gd name="connsiteX4" fmla="*/ 2716505 w 4833742"/>
              <a:gd name="connsiteY4" fmla="*/ 7076821 h 7751978"/>
              <a:gd name="connsiteX5" fmla="*/ 157610 w 4833742"/>
              <a:gd name="connsiteY5" fmla="*/ 7074631 h 7751978"/>
              <a:gd name="connsiteX0" fmla="*/ 345911 w 5022043"/>
              <a:gd name="connsiteY0" fmla="*/ 7098958 h 7776305"/>
              <a:gd name="connsiteX1" fmla="*/ 342661 w 5022043"/>
              <a:gd name="connsiteY1" fmla="*/ 439685 h 7776305"/>
              <a:gd name="connsiteX2" fmla="*/ 3256498 w 5022043"/>
              <a:gd name="connsiteY2" fmla="*/ 243148 h 7776305"/>
              <a:gd name="connsiteX3" fmla="*/ 5019896 w 5022043"/>
              <a:gd name="connsiteY3" fmla="*/ 3557848 h 7776305"/>
              <a:gd name="connsiteX4" fmla="*/ 2904806 w 5022043"/>
              <a:gd name="connsiteY4" fmla="*/ 7101148 h 7776305"/>
              <a:gd name="connsiteX5" fmla="*/ 345911 w 5022043"/>
              <a:gd name="connsiteY5" fmla="*/ 7098958 h 7776305"/>
              <a:gd name="connsiteX0" fmla="*/ 190117 w 4866249"/>
              <a:gd name="connsiteY0" fmla="*/ 7193225 h 7870572"/>
              <a:gd name="connsiteX1" fmla="*/ 186867 w 4866249"/>
              <a:gd name="connsiteY1" fmla="*/ 533952 h 7870572"/>
              <a:gd name="connsiteX2" fmla="*/ 3100704 w 4866249"/>
              <a:gd name="connsiteY2" fmla="*/ 337415 h 7870572"/>
              <a:gd name="connsiteX3" fmla="*/ 4864102 w 4866249"/>
              <a:gd name="connsiteY3" fmla="*/ 3652115 h 7870572"/>
              <a:gd name="connsiteX4" fmla="*/ 2749012 w 4866249"/>
              <a:gd name="connsiteY4" fmla="*/ 7195415 h 7870572"/>
              <a:gd name="connsiteX5" fmla="*/ 190117 w 4866249"/>
              <a:gd name="connsiteY5" fmla="*/ 7193225 h 7870572"/>
              <a:gd name="connsiteX0" fmla="*/ 188894 w 4865026"/>
              <a:gd name="connsiteY0" fmla="*/ 7274677 h 7967496"/>
              <a:gd name="connsiteX1" fmla="*/ 189317 w 4865026"/>
              <a:gd name="connsiteY1" fmla="*/ 391394 h 7967496"/>
              <a:gd name="connsiteX2" fmla="*/ 3099481 w 4865026"/>
              <a:gd name="connsiteY2" fmla="*/ 418867 h 7967496"/>
              <a:gd name="connsiteX3" fmla="*/ 4862879 w 4865026"/>
              <a:gd name="connsiteY3" fmla="*/ 3733567 h 7967496"/>
              <a:gd name="connsiteX4" fmla="*/ 2747789 w 4865026"/>
              <a:gd name="connsiteY4" fmla="*/ 7276867 h 7967496"/>
              <a:gd name="connsiteX5" fmla="*/ 188894 w 4865026"/>
              <a:gd name="connsiteY5" fmla="*/ 7274677 h 7967496"/>
              <a:gd name="connsiteX0" fmla="*/ 192591 w 4868723"/>
              <a:gd name="connsiteY0" fmla="*/ 7277850 h 7971178"/>
              <a:gd name="connsiteX1" fmla="*/ 181997 w 4868723"/>
              <a:gd name="connsiteY1" fmla="*/ 387222 h 7971178"/>
              <a:gd name="connsiteX2" fmla="*/ 3103178 w 4868723"/>
              <a:gd name="connsiteY2" fmla="*/ 422040 h 7971178"/>
              <a:gd name="connsiteX3" fmla="*/ 4866576 w 4868723"/>
              <a:gd name="connsiteY3" fmla="*/ 3736740 h 7971178"/>
              <a:gd name="connsiteX4" fmla="*/ 2751486 w 4868723"/>
              <a:gd name="connsiteY4" fmla="*/ 7280040 h 7971178"/>
              <a:gd name="connsiteX5" fmla="*/ 192591 w 4868723"/>
              <a:gd name="connsiteY5" fmla="*/ 7277850 h 7971178"/>
              <a:gd name="connsiteX0" fmla="*/ 193427 w 4869559"/>
              <a:gd name="connsiteY0" fmla="*/ 7163116 h 7856444"/>
              <a:gd name="connsiteX1" fmla="*/ 182833 w 4869559"/>
              <a:gd name="connsiteY1" fmla="*/ 272488 h 7856444"/>
              <a:gd name="connsiteX2" fmla="*/ 3104014 w 4869559"/>
              <a:gd name="connsiteY2" fmla="*/ 307306 h 7856444"/>
              <a:gd name="connsiteX3" fmla="*/ 4867412 w 4869559"/>
              <a:gd name="connsiteY3" fmla="*/ 3622006 h 7856444"/>
              <a:gd name="connsiteX4" fmla="*/ 2752322 w 4869559"/>
              <a:gd name="connsiteY4" fmla="*/ 7165306 h 7856444"/>
              <a:gd name="connsiteX5" fmla="*/ 193427 w 4869559"/>
              <a:gd name="connsiteY5" fmla="*/ 7163116 h 7856444"/>
              <a:gd name="connsiteX0" fmla="*/ 170155 w 4846287"/>
              <a:gd name="connsiteY0" fmla="*/ 7143047 h 7831040"/>
              <a:gd name="connsiteX1" fmla="*/ 233007 w 4846287"/>
              <a:gd name="connsiteY1" fmla="*/ 329537 h 7831040"/>
              <a:gd name="connsiteX2" fmla="*/ 3080742 w 4846287"/>
              <a:gd name="connsiteY2" fmla="*/ 287237 h 7831040"/>
              <a:gd name="connsiteX3" fmla="*/ 4844140 w 4846287"/>
              <a:gd name="connsiteY3" fmla="*/ 3601937 h 7831040"/>
              <a:gd name="connsiteX4" fmla="*/ 2729050 w 4846287"/>
              <a:gd name="connsiteY4" fmla="*/ 7145237 h 7831040"/>
              <a:gd name="connsiteX5" fmla="*/ 170155 w 4846287"/>
              <a:gd name="connsiteY5" fmla="*/ 7143047 h 7831040"/>
              <a:gd name="connsiteX0" fmla="*/ 188486 w 4864618"/>
              <a:gd name="connsiteY0" fmla="*/ 7162098 h 7855172"/>
              <a:gd name="connsiteX1" fmla="*/ 192581 w 4864618"/>
              <a:gd name="connsiteY1" fmla="*/ 275143 h 7855172"/>
              <a:gd name="connsiteX2" fmla="*/ 3099073 w 4864618"/>
              <a:gd name="connsiteY2" fmla="*/ 306288 h 7855172"/>
              <a:gd name="connsiteX3" fmla="*/ 4862471 w 4864618"/>
              <a:gd name="connsiteY3" fmla="*/ 3620988 h 7855172"/>
              <a:gd name="connsiteX4" fmla="*/ 2747381 w 4864618"/>
              <a:gd name="connsiteY4" fmla="*/ 7164288 h 7855172"/>
              <a:gd name="connsiteX5" fmla="*/ 188486 w 4864618"/>
              <a:gd name="connsiteY5" fmla="*/ 7162098 h 7855172"/>
              <a:gd name="connsiteX0" fmla="*/ 340043 w 5016181"/>
              <a:gd name="connsiteY0" fmla="*/ 7578148 h 8271222"/>
              <a:gd name="connsiteX1" fmla="*/ 344138 w 5016181"/>
              <a:gd name="connsiteY1" fmla="*/ 691193 h 8271222"/>
              <a:gd name="connsiteX2" fmla="*/ 3254303 w 5016181"/>
              <a:gd name="connsiteY2" fmla="*/ 692960 h 8271222"/>
              <a:gd name="connsiteX3" fmla="*/ 5014028 w 5016181"/>
              <a:gd name="connsiteY3" fmla="*/ 4037038 h 8271222"/>
              <a:gd name="connsiteX4" fmla="*/ 2898938 w 5016181"/>
              <a:gd name="connsiteY4" fmla="*/ 7580338 h 8271222"/>
              <a:gd name="connsiteX5" fmla="*/ 340043 w 5016181"/>
              <a:gd name="connsiteY5" fmla="*/ 7578148 h 8271222"/>
              <a:gd name="connsiteX0" fmla="*/ 340043 w 5016181"/>
              <a:gd name="connsiteY0" fmla="*/ 7578148 h 8271222"/>
              <a:gd name="connsiteX1" fmla="*/ 344138 w 5016181"/>
              <a:gd name="connsiteY1" fmla="*/ 691193 h 8271222"/>
              <a:gd name="connsiteX2" fmla="*/ 3254303 w 5016181"/>
              <a:gd name="connsiteY2" fmla="*/ 692960 h 8271222"/>
              <a:gd name="connsiteX3" fmla="*/ 5014028 w 5016181"/>
              <a:gd name="connsiteY3" fmla="*/ 4037038 h 8271222"/>
              <a:gd name="connsiteX4" fmla="*/ 2898938 w 5016181"/>
              <a:gd name="connsiteY4" fmla="*/ 7580338 h 8271222"/>
              <a:gd name="connsiteX5" fmla="*/ 340043 w 5016181"/>
              <a:gd name="connsiteY5" fmla="*/ 7578148 h 8271222"/>
              <a:gd name="connsiteX0" fmla="*/ 340043 w 5016181"/>
              <a:gd name="connsiteY0" fmla="*/ 7181559 h 7874633"/>
              <a:gd name="connsiteX1" fmla="*/ 344138 w 5016181"/>
              <a:gd name="connsiteY1" fmla="*/ 294604 h 7874633"/>
              <a:gd name="connsiteX2" fmla="*/ 3254303 w 5016181"/>
              <a:gd name="connsiteY2" fmla="*/ 296371 h 7874633"/>
              <a:gd name="connsiteX3" fmla="*/ 5014028 w 5016181"/>
              <a:gd name="connsiteY3" fmla="*/ 3640449 h 7874633"/>
              <a:gd name="connsiteX4" fmla="*/ 2898938 w 5016181"/>
              <a:gd name="connsiteY4" fmla="*/ 7183749 h 7874633"/>
              <a:gd name="connsiteX5" fmla="*/ 340043 w 5016181"/>
              <a:gd name="connsiteY5" fmla="*/ 7181559 h 7874633"/>
              <a:gd name="connsiteX0" fmla="*/ 340043 w 5016181"/>
              <a:gd name="connsiteY0" fmla="*/ 7183197 h 7876271"/>
              <a:gd name="connsiteX1" fmla="*/ 344138 w 5016181"/>
              <a:gd name="connsiteY1" fmla="*/ 296242 h 7876271"/>
              <a:gd name="connsiteX2" fmla="*/ 3254303 w 5016181"/>
              <a:gd name="connsiteY2" fmla="*/ 298009 h 7876271"/>
              <a:gd name="connsiteX3" fmla="*/ 5014028 w 5016181"/>
              <a:gd name="connsiteY3" fmla="*/ 3642087 h 7876271"/>
              <a:gd name="connsiteX4" fmla="*/ 2898938 w 5016181"/>
              <a:gd name="connsiteY4" fmla="*/ 7185387 h 7876271"/>
              <a:gd name="connsiteX5" fmla="*/ 340043 w 5016181"/>
              <a:gd name="connsiteY5" fmla="*/ 7183197 h 7876271"/>
              <a:gd name="connsiteX0" fmla="*/ 340043 w 5016181"/>
              <a:gd name="connsiteY0" fmla="*/ 7184031 h 7877324"/>
              <a:gd name="connsiteX1" fmla="*/ 344138 w 5016181"/>
              <a:gd name="connsiteY1" fmla="*/ 293901 h 7877324"/>
              <a:gd name="connsiteX2" fmla="*/ 3254303 w 5016181"/>
              <a:gd name="connsiteY2" fmla="*/ 298843 h 7877324"/>
              <a:gd name="connsiteX3" fmla="*/ 5014028 w 5016181"/>
              <a:gd name="connsiteY3" fmla="*/ 3642921 h 7877324"/>
              <a:gd name="connsiteX4" fmla="*/ 2898938 w 5016181"/>
              <a:gd name="connsiteY4" fmla="*/ 7186221 h 7877324"/>
              <a:gd name="connsiteX5" fmla="*/ 340043 w 5016181"/>
              <a:gd name="connsiteY5" fmla="*/ 7184031 h 7877324"/>
              <a:gd name="connsiteX0" fmla="*/ 338200 w 5014338"/>
              <a:gd name="connsiteY0" fmla="*/ 7184031 h 7877324"/>
              <a:gd name="connsiteX1" fmla="*/ 345470 w 5014338"/>
              <a:gd name="connsiteY1" fmla="*/ 293901 h 7877324"/>
              <a:gd name="connsiteX2" fmla="*/ 3252460 w 5014338"/>
              <a:gd name="connsiteY2" fmla="*/ 298843 h 7877324"/>
              <a:gd name="connsiteX3" fmla="*/ 5012185 w 5014338"/>
              <a:gd name="connsiteY3" fmla="*/ 3642921 h 7877324"/>
              <a:gd name="connsiteX4" fmla="*/ 2897095 w 5014338"/>
              <a:gd name="connsiteY4" fmla="*/ 7186221 h 7877324"/>
              <a:gd name="connsiteX5" fmla="*/ 338200 w 5014338"/>
              <a:gd name="connsiteY5" fmla="*/ 7184031 h 7877324"/>
              <a:gd name="connsiteX0" fmla="*/ 338200 w 5014338"/>
              <a:gd name="connsiteY0" fmla="*/ 7183318 h 7876611"/>
              <a:gd name="connsiteX1" fmla="*/ 345470 w 5014338"/>
              <a:gd name="connsiteY1" fmla="*/ 293188 h 7876611"/>
              <a:gd name="connsiteX2" fmla="*/ 3252460 w 5014338"/>
              <a:gd name="connsiteY2" fmla="*/ 298130 h 7876611"/>
              <a:gd name="connsiteX3" fmla="*/ 5012185 w 5014338"/>
              <a:gd name="connsiteY3" fmla="*/ 3642208 h 7876611"/>
              <a:gd name="connsiteX4" fmla="*/ 2897095 w 5014338"/>
              <a:gd name="connsiteY4" fmla="*/ 7185508 h 7876611"/>
              <a:gd name="connsiteX5" fmla="*/ 338200 w 5014338"/>
              <a:gd name="connsiteY5" fmla="*/ 7183318 h 7876611"/>
              <a:gd name="connsiteX0" fmla="*/ 189227 w 4865365"/>
              <a:gd name="connsiteY0" fmla="*/ 7183318 h 7876611"/>
              <a:gd name="connsiteX1" fmla="*/ 196497 w 4865365"/>
              <a:gd name="connsiteY1" fmla="*/ 293188 h 7876611"/>
              <a:gd name="connsiteX2" fmla="*/ 3103487 w 4865365"/>
              <a:gd name="connsiteY2" fmla="*/ 298130 h 7876611"/>
              <a:gd name="connsiteX3" fmla="*/ 4863212 w 4865365"/>
              <a:gd name="connsiteY3" fmla="*/ 3642208 h 7876611"/>
              <a:gd name="connsiteX4" fmla="*/ 2748122 w 4865365"/>
              <a:gd name="connsiteY4" fmla="*/ 7185508 h 7876611"/>
              <a:gd name="connsiteX5" fmla="*/ 189227 w 4865365"/>
              <a:gd name="connsiteY5" fmla="*/ 7183318 h 7876611"/>
              <a:gd name="connsiteX0" fmla="*/ 192432 w 4868570"/>
              <a:gd name="connsiteY0" fmla="*/ 7183318 h 7876611"/>
              <a:gd name="connsiteX1" fmla="*/ 190177 w 4868570"/>
              <a:gd name="connsiteY1" fmla="*/ 293188 h 7876611"/>
              <a:gd name="connsiteX2" fmla="*/ 3106692 w 4868570"/>
              <a:gd name="connsiteY2" fmla="*/ 298130 h 7876611"/>
              <a:gd name="connsiteX3" fmla="*/ 4866417 w 4868570"/>
              <a:gd name="connsiteY3" fmla="*/ 3642208 h 7876611"/>
              <a:gd name="connsiteX4" fmla="*/ 2751327 w 4868570"/>
              <a:gd name="connsiteY4" fmla="*/ 7185508 h 7876611"/>
              <a:gd name="connsiteX5" fmla="*/ 192432 w 4868570"/>
              <a:gd name="connsiteY5" fmla="*/ 7183318 h 7876611"/>
              <a:gd name="connsiteX0" fmla="*/ 190287 w 4866425"/>
              <a:gd name="connsiteY0" fmla="*/ 7183318 h 7876611"/>
              <a:gd name="connsiteX1" fmla="*/ 188032 w 4866425"/>
              <a:gd name="connsiteY1" fmla="*/ 293188 h 7876611"/>
              <a:gd name="connsiteX2" fmla="*/ 3104547 w 4866425"/>
              <a:gd name="connsiteY2" fmla="*/ 298130 h 7876611"/>
              <a:gd name="connsiteX3" fmla="*/ 4864272 w 4866425"/>
              <a:gd name="connsiteY3" fmla="*/ 3642208 h 7876611"/>
              <a:gd name="connsiteX4" fmla="*/ 2749182 w 4866425"/>
              <a:gd name="connsiteY4" fmla="*/ 7185508 h 7876611"/>
              <a:gd name="connsiteX5" fmla="*/ 190287 w 4866425"/>
              <a:gd name="connsiteY5" fmla="*/ 7183318 h 7876611"/>
              <a:gd name="connsiteX0" fmla="*/ 190287 w 4866425"/>
              <a:gd name="connsiteY0" fmla="*/ 7154743 h 7859802"/>
              <a:gd name="connsiteX1" fmla="*/ 188032 w 4866425"/>
              <a:gd name="connsiteY1" fmla="*/ 293188 h 7859802"/>
              <a:gd name="connsiteX2" fmla="*/ 3104547 w 4866425"/>
              <a:gd name="connsiteY2" fmla="*/ 298130 h 7859802"/>
              <a:gd name="connsiteX3" fmla="*/ 4864272 w 4866425"/>
              <a:gd name="connsiteY3" fmla="*/ 3642208 h 7859802"/>
              <a:gd name="connsiteX4" fmla="*/ 2749182 w 4866425"/>
              <a:gd name="connsiteY4" fmla="*/ 7185508 h 7859802"/>
              <a:gd name="connsiteX5" fmla="*/ 190287 w 4866425"/>
              <a:gd name="connsiteY5" fmla="*/ 7154743 h 7859802"/>
              <a:gd name="connsiteX0" fmla="*/ 2255 w 4678393"/>
              <a:gd name="connsiteY0" fmla="*/ 7154743 h 7872894"/>
              <a:gd name="connsiteX1" fmla="*/ 0 w 4678393"/>
              <a:gd name="connsiteY1" fmla="*/ 293188 h 7872894"/>
              <a:gd name="connsiteX2" fmla="*/ 2916515 w 4678393"/>
              <a:gd name="connsiteY2" fmla="*/ 298130 h 7872894"/>
              <a:gd name="connsiteX3" fmla="*/ 4676240 w 4678393"/>
              <a:gd name="connsiteY3" fmla="*/ 3642208 h 7872894"/>
              <a:gd name="connsiteX4" fmla="*/ 2561150 w 4678393"/>
              <a:gd name="connsiteY4" fmla="*/ 7185508 h 7872894"/>
              <a:gd name="connsiteX5" fmla="*/ 2255 w 4678393"/>
              <a:gd name="connsiteY5" fmla="*/ 7154743 h 7872894"/>
              <a:gd name="connsiteX0" fmla="*/ 2822 w 4678960"/>
              <a:gd name="connsiteY0" fmla="*/ 7154743 h 7874206"/>
              <a:gd name="connsiteX1" fmla="*/ 567 w 4678960"/>
              <a:gd name="connsiteY1" fmla="*/ 293188 h 7874206"/>
              <a:gd name="connsiteX2" fmla="*/ 2917082 w 4678960"/>
              <a:gd name="connsiteY2" fmla="*/ 298130 h 7874206"/>
              <a:gd name="connsiteX3" fmla="*/ 4676807 w 4678960"/>
              <a:gd name="connsiteY3" fmla="*/ 3642208 h 7874206"/>
              <a:gd name="connsiteX4" fmla="*/ 2561717 w 4678960"/>
              <a:gd name="connsiteY4" fmla="*/ 7185508 h 7874206"/>
              <a:gd name="connsiteX5" fmla="*/ 2822 w 4678960"/>
              <a:gd name="connsiteY5" fmla="*/ 7154743 h 7874206"/>
              <a:gd name="connsiteX0" fmla="*/ 2255 w 4678393"/>
              <a:gd name="connsiteY0" fmla="*/ 7154743 h 7874206"/>
              <a:gd name="connsiteX1" fmla="*/ 0 w 4678393"/>
              <a:gd name="connsiteY1" fmla="*/ 293188 h 7874206"/>
              <a:gd name="connsiteX2" fmla="*/ 2916515 w 4678393"/>
              <a:gd name="connsiteY2" fmla="*/ 298130 h 7874206"/>
              <a:gd name="connsiteX3" fmla="*/ 4676240 w 4678393"/>
              <a:gd name="connsiteY3" fmla="*/ 3642208 h 7874206"/>
              <a:gd name="connsiteX4" fmla="*/ 2561150 w 4678393"/>
              <a:gd name="connsiteY4" fmla="*/ 7185508 h 7874206"/>
              <a:gd name="connsiteX5" fmla="*/ 2255 w 4678393"/>
              <a:gd name="connsiteY5" fmla="*/ 7154743 h 7874206"/>
              <a:gd name="connsiteX0" fmla="*/ 2255 w 4678393"/>
              <a:gd name="connsiteY0" fmla="*/ 7154743 h 7874206"/>
              <a:gd name="connsiteX1" fmla="*/ 0 w 4678393"/>
              <a:gd name="connsiteY1" fmla="*/ 293188 h 7874206"/>
              <a:gd name="connsiteX2" fmla="*/ 2916515 w 4678393"/>
              <a:gd name="connsiteY2" fmla="*/ 298130 h 7874206"/>
              <a:gd name="connsiteX3" fmla="*/ 4676240 w 4678393"/>
              <a:gd name="connsiteY3" fmla="*/ 3642208 h 7874206"/>
              <a:gd name="connsiteX4" fmla="*/ 2561150 w 4678393"/>
              <a:gd name="connsiteY4" fmla="*/ 7185508 h 7874206"/>
              <a:gd name="connsiteX5" fmla="*/ 2255 w 4678393"/>
              <a:gd name="connsiteY5" fmla="*/ 7154743 h 7874206"/>
              <a:gd name="connsiteX0" fmla="*/ 2255 w 4678393"/>
              <a:gd name="connsiteY0" fmla="*/ 7154743 h 7473936"/>
              <a:gd name="connsiteX1" fmla="*/ 0 w 4678393"/>
              <a:gd name="connsiteY1" fmla="*/ 293188 h 7473936"/>
              <a:gd name="connsiteX2" fmla="*/ 2916515 w 4678393"/>
              <a:gd name="connsiteY2" fmla="*/ 298130 h 7473936"/>
              <a:gd name="connsiteX3" fmla="*/ 4676240 w 4678393"/>
              <a:gd name="connsiteY3" fmla="*/ 3642208 h 7473936"/>
              <a:gd name="connsiteX4" fmla="*/ 2561150 w 4678393"/>
              <a:gd name="connsiteY4" fmla="*/ 7185508 h 7473936"/>
              <a:gd name="connsiteX5" fmla="*/ 2255 w 4678393"/>
              <a:gd name="connsiteY5" fmla="*/ 7154743 h 7473936"/>
              <a:gd name="connsiteX0" fmla="*/ 2255 w 4678393"/>
              <a:gd name="connsiteY0" fmla="*/ 7154743 h 7450206"/>
              <a:gd name="connsiteX1" fmla="*/ 0 w 4678393"/>
              <a:gd name="connsiteY1" fmla="*/ 293188 h 7450206"/>
              <a:gd name="connsiteX2" fmla="*/ 2916515 w 4678393"/>
              <a:gd name="connsiteY2" fmla="*/ 298130 h 7450206"/>
              <a:gd name="connsiteX3" fmla="*/ 4676240 w 4678393"/>
              <a:gd name="connsiteY3" fmla="*/ 3642208 h 7450206"/>
              <a:gd name="connsiteX4" fmla="*/ 2564325 w 4678393"/>
              <a:gd name="connsiteY4" fmla="*/ 7153758 h 7450206"/>
              <a:gd name="connsiteX5" fmla="*/ 2255 w 4678393"/>
              <a:gd name="connsiteY5" fmla="*/ 7154743 h 7450206"/>
              <a:gd name="connsiteX0" fmla="*/ 2255 w 4678393"/>
              <a:gd name="connsiteY0" fmla="*/ 7154743 h 7154743"/>
              <a:gd name="connsiteX1" fmla="*/ 0 w 4678393"/>
              <a:gd name="connsiteY1" fmla="*/ 293188 h 7154743"/>
              <a:gd name="connsiteX2" fmla="*/ 2916515 w 4678393"/>
              <a:gd name="connsiteY2" fmla="*/ 298130 h 7154743"/>
              <a:gd name="connsiteX3" fmla="*/ 4676240 w 4678393"/>
              <a:gd name="connsiteY3" fmla="*/ 3642208 h 7154743"/>
              <a:gd name="connsiteX4" fmla="*/ 2564325 w 4678393"/>
              <a:gd name="connsiteY4" fmla="*/ 7153758 h 7154743"/>
              <a:gd name="connsiteX5" fmla="*/ 2255 w 4678393"/>
              <a:gd name="connsiteY5" fmla="*/ 7154743 h 7154743"/>
              <a:gd name="connsiteX0" fmla="*/ 2255 w 4678393"/>
              <a:gd name="connsiteY0" fmla="*/ 6861555 h 6861555"/>
              <a:gd name="connsiteX1" fmla="*/ 0 w 4678393"/>
              <a:gd name="connsiteY1" fmla="*/ 0 h 6861555"/>
              <a:gd name="connsiteX2" fmla="*/ 2916515 w 4678393"/>
              <a:gd name="connsiteY2" fmla="*/ 4942 h 6861555"/>
              <a:gd name="connsiteX3" fmla="*/ 4676240 w 4678393"/>
              <a:gd name="connsiteY3" fmla="*/ 3349020 h 6861555"/>
              <a:gd name="connsiteX4" fmla="*/ 2564325 w 4678393"/>
              <a:gd name="connsiteY4" fmla="*/ 6860570 h 6861555"/>
              <a:gd name="connsiteX5" fmla="*/ 2255 w 4678393"/>
              <a:gd name="connsiteY5" fmla="*/ 6861555 h 6861555"/>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5797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57975 w 4678399"/>
              <a:gd name="connsiteY4" fmla="*/ 686197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64325 w 4678399"/>
              <a:gd name="connsiteY4" fmla="*/ 6855628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59009 w 4678399"/>
              <a:gd name="connsiteY4" fmla="*/ 6855628 h 6862963"/>
              <a:gd name="connsiteX5" fmla="*/ 2255 w 4678399"/>
              <a:gd name="connsiteY5" fmla="*/ 6862963 h 6862963"/>
              <a:gd name="connsiteX0" fmla="*/ 2255 w 4678399"/>
              <a:gd name="connsiteY0" fmla="*/ 6862963 h 6866261"/>
              <a:gd name="connsiteX1" fmla="*/ 0 w 4678399"/>
              <a:gd name="connsiteY1" fmla="*/ 1408 h 6866261"/>
              <a:gd name="connsiteX2" fmla="*/ 2919690 w 4678399"/>
              <a:gd name="connsiteY2" fmla="*/ 0 h 6866261"/>
              <a:gd name="connsiteX3" fmla="*/ 4676240 w 4678399"/>
              <a:gd name="connsiteY3" fmla="*/ 3350428 h 6866261"/>
              <a:gd name="connsiteX4" fmla="*/ 2548377 w 4678399"/>
              <a:gd name="connsiteY4" fmla="*/ 6866261 h 6866261"/>
              <a:gd name="connsiteX5" fmla="*/ 2255 w 4678399"/>
              <a:gd name="connsiteY5" fmla="*/ 6862963 h 6866261"/>
              <a:gd name="connsiteX0" fmla="*/ 2255 w 4678399"/>
              <a:gd name="connsiteY0" fmla="*/ 6862963 h 6866261"/>
              <a:gd name="connsiteX1" fmla="*/ 0 w 4678399"/>
              <a:gd name="connsiteY1" fmla="*/ 1408 h 6866261"/>
              <a:gd name="connsiteX2" fmla="*/ 2919690 w 4678399"/>
              <a:gd name="connsiteY2" fmla="*/ 0 h 6866261"/>
              <a:gd name="connsiteX3" fmla="*/ 4676240 w 4678399"/>
              <a:gd name="connsiteY3" fmla="*/ 3350428 h 6866261"/>
              <a:gd name="connsiteX4" fmla="*/ 2543061 w 4678399"/>
              <a:gd name="connsiteY4" fmla="*/ 6866261 h 6866261"/>
              <a:gd name="connsiteX5" fmla="*/ 2255 w 4678399"/>
              <a:gd name="connsiteY5" fmla="*/ 6862963 h 6866261"/>
              <a:gd name="connsiteX0" fmla="*/ 2255 w 4678399"/>
              <a:gd name="connsiteY0" fmla="*/ 6862963 h 6871578"/>
              <a:gd name="connsiteX1" fmla="*/ 0 w 4678399"/>
              <a:gd name="connsiteY1" fmla="*/ 1408 h 6871578"/>
              <a:gd name="connsiteX2" fmla="*/ 2919690 w 4678399"/>
              <a:gd name="connsiteY2" fmla="*/ 0 h 6871578"/>
              <a:gd name="connsiteX3" fmla="*/ 4676240 w 4678399"/>
              <a:gd name="connsiteY3" fmla="*/ 3350428 h 6871578"/>
              <a:gd name="connsiteX4" fmla="*/ 2521796 w 4678399"/>
              <a:gd name="connsiteY4" fmla="*/ 6871578 h 6871578"/>
              <a:gd name="connsiteX5" fmla="*/ 2255 w 4678399"/>
              <a:gd name="connsiteY5" fmla="*/ 6862963 h 6871578"/>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8399"/>
              <a:gd name="connsiteY0" fmla="*/ 6862963 h 6862963"/>
              <a:gd name="connsiteX1" fmla="*/ 0 w 4678399"/>
              <a:gd name="connsiteY1" fmla="*/ 1408 h 6862963"/>
              <a:gd name="connsiteX2" fmla="*/ 2919690 w 4678399"/>
              <a:gd name="connsiteY2" fmla="*/ 0 h 6862963"/>
              <a:gd name="connsiteX3" fmla="*/ 4676240 w 4678399"/>
              <a:gd name="connsiteY3" fmla="*/ 3350428 h 6862963"/>
              <a:gd name="connsiteX4" fmla="*/ 2516480 w 4678399"/>
              <a:gd name="connsiteY4" fmla="*/ 6860945 h 6862963"/>
              <a:gd name="connsiteX5" fmla="*/ 2255 w 4678399"/>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 name="connsiteX0" fmla="*/ 2255 w 4676240"/>
              <a:gd name="connsiteY0" fmla="*/ 6862963 h 6862963"/>
              <a:gd name="connsiteX1" fmla="*/ 0 w 4676240"/>
              <a:gd name="connsiteY1" fmla="*/ 1408 h 6862963"/>
              <a:gd name="connsiteX2" fmla="*/ 2919690 w 4676240"/>
              <a:gd name="connsiteY2" fmla="*/ 0 h 6862963"/>
              <a:gd name="connsiteX3" fmla="*/ 4676240 w 4676240"/>
              <a:gd name="connsiteY3" fmla="*/ 3350428 h 6862963"/>
              <a:gd name="connsiteX4" fmla="*/ 2516480 w 4676240"/>
              <a:gd name="connsiteY4" fmla="*/ 6860945 h 6862963"/>
              <a:gd name="connsiteX5" fmla="*/ 2255 w 4676240"/>
              <a:gd name="connsiteY5" fmla="*/ 6862963 h 686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240" h="6862963">
                <a:moveTo>
                  <a:pt x="2255" y="6862963"/>
                </a:moveTo>
                <a:cubicBezTo>
                  <a:pt x="847" y="5679318"/>
                  <a:pt x="65" y="1117189"/>
                  <a:pt x="0" y="1408"/>
                </a:cubicBezTo>
                <a:lnTo>
                  <a:pt x="2919690" y="0"/>
                </a:lnTo>
                <a:cubicBezTo>
                  <a:pt x="3347209" y="321191"/>
                  <a:pt x="4644479" y="1245147"/>
                  <a:pt x="4676240" y="3350428"/>
                </a:cubicBezTo>
                <a:cubicBezTo>
                  <a:pt x="4625578" y="5097946"/>
                  <a:pt x="3667890" y="6255680"/>
                  <a:pt x="2516480" y="6860945"/>
                </a:cubicBezTo>
                <a:lnTo>
                  <a:pt x="2255" y="6862963"/>
                </a:lnTo>
                <a:close/>
              </a:path>
            </a:pathLst>
          </a:custGeom>
          <a:ln>
            <a:noFill/>
          </a:ln>
          <a:extLst>
            <a:ext uri="{91240B29-F687-4f45-9708-019B960494DF}">
              <a14:hiddenLine xmlns="" xmlns:a14="http://schemas.microsoft.com/office/drawing/2010/main">
                <a:solidFill>
                  <a:srgbClr val="B4C3E1"/>
                </a:solidFill>
              </a14:hiddenLine>
            </a:ext>
          </a:extLst>
        </p:spPr>
        <p:txBody>
          <a:bodyPr vert="horz" anchor="t" anchorCtr="0"/>
          <a:lstStyle>
            <a:lvl1pPr marL="0" indent="0" algn="ctr">
              <a:buNone/>
              <a:defRPr/>
            </a:lvl1pPr>
          </a:lstStyle>
          <a:p>
            <a:r>
              <a:rPr lang="en-US"/>
              <a:t>Click icon to add picture</a:t>
            </a:r>
            <a:endParaRPr lang="en-US" dirty="0"/>
          </a:p>
        </p:txBody>
      </p:sp>
      <p:sp>
        <p:nvSpPr>
          <p:cNvPr id="4" name="Text Placeholder 3"/>
          <p:cNvSpPr>
            <a:spLocks noGrp="1"/>
          </p:cNvSpPr>
          <p:nvPr>
            <p:ph type="body" sz="quarter" idx="14"/>
          </p:nvPr>
        </p:nvSpPr>
        <p:spPr>
          <a:xfrm>
            <a:off x="6446400" y="1533600"/>
            <a:ext cx="5136000" cy="640800"/>
          </a:xfrm>
        </p:spPr>
        <p:txBody>
          <a:bodyPr anchor="b" anchorCtr="0">
            <a:noAutofit/>
          </a:bodyPr>
          <a:lstStyle>
            <a:lvl1pPr marL="0" indent="0">
              <a:buNone/>
              <a:defRPr sz="2400"/>
            </a:lvl1pPr>
          </a:lstStyle>
          <a:p>
            <a:pPr lvl="0"/>
            <a:r>
              <a:rPr lang="en-US"/>
              <a:t>Edit Master text styles</a:t>
            </a:r>
          </a:p>
        </p:txBody>
      </p:sp>
      <p:sp>
        <p:nvSpPr>
          <p:cNvPr id="5" name="Text Placeholder 5"/>
          <p:cNvSpPr>
            <a:spLocks noGrp="1"/>
          </p:cNvSpPr>
          <p:nvPr>
            <p:ph type="body" sz="quarter" idx="15"/>
          </p:nvPr>
        </p:nvSpPr>
        <p:spPr>
          <a:xfrm>
            <a:off x="6446400" y="2174400"/>
            <a:ext cx="5136000" cy="3952800"/>
          </a:xfrm>
        </p:spPr>
        <p:txBody>
          <a:bodyPr>
            <a:noAutofit/>
          </a:bodyPr>
          <a:lstStyle>
            <a:lvl1pPr>
              <a:buClr>
                <a:srgbClr val="646566"/>
              </a:buClr>
              <a:defRPr sz="2400"/>
            </a:lvl1pPr>
            <a:lvl2pPr>
              <a:buClr>
                <a:srgbClr val="646566"/>
              </a:buClr>
              <a:defRPr sz="2000"/>
            </a:lvl2pPr>
            <a:lvl3pPr>
              <a:buClr>
                <a:srgbClr val="646566"/>
              </a:buClr>
              <a:defRPr sz="1800"/>
            </a:lvl3pPr>
            <a:lvl4pPr>
              <a:buClr>
                <a:srgbClr val="646566"/>
              </a:buClr>
              <a:defRPr sz="1600"/>
            </a:lvl4pPr>
            <a:lvl5pPr>
              <a:buClr>
                <a:srgbClr val="646566"/>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6446400" y="110949"/>
            <a:ext cx="51360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26182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a:xfrm>
            <a:off x="12091599" y="0"/>
            <a:ext cx="129092" cy="14522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434494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ne Line Title Slide">
    <p:spTree>
      <p:nvGrpSpPr>
        <p:cNvPr id="1" name=""/>
        <p:cNvGrpSpPr/>
        <p:nvPr/>
      </p:nvGrpSpPr>
      <p:grpSpPr>
        <a:xfrm>
          <a:off x="0" y="0"/>
          <a:ext cx="0" cy="0"/>
          <a:chOff x="0" y="0"/>
          <a:chExt cx="0" cy="0"/>
        </a:xfrm>
      </p:grpSpPr>
      <p:sp>
        <p:nvSpPr>
          <p:cNvPr id="10" name="Title 32"/>
          <p:cNvSpPr>
            <a:spLocks noGrp="1"/>
          </p:cNvSpPr>
          <p:nvPr>
            <p:ph type="title" hasCustomPrompt="1"/>
          </p:nvPr>
        </p:nvSpPr>
        <p:spPr>
          <a:xfrm>
            <a:off x="2862425" y="5285454"/>
            <a:ext cx="8715023" cy="704148"/>
          </a:xfrm>
          <a:prstGeom prst="rect">
            <a:avLst/>
          </a:prstGeom>
        </p:spPr>
        <p:txBody>
          <a:bodyPr vert="horz" anchor="b"/>
          <a:lstStyle>
            <a:lvl1pPr algn="l">
              <a:defRPr sz="3200">
                <a:solidFill>
                  <a:srgbClr val="0000FF"/>
                </a:solidFill>
              </a:defRPr>
            </a:lvl1pPr>
          </a:lstStyle>
          <a:p>
            <a:r>
              <a:rPr lang="en-US" dirty="0"/>
              <a:t>Title slide</a:t>
            </a:r>
          </a:p>
        </p:txBody>
      </p:sp>
      <p:sp>
        <p:nvSpPr>
          <p:cNvPr id="11" name="Subtitle 2"/>
          <p:cNvSpPr>
            <a:spLocks noGrp="1"/>
          </p:cNvSpPr>
          <p:nvPr>
            <p:ph type="subTitle" idx="1"/>
          </p:nvPr>
        </p:nvSpPr>
        <p:spPr>
          <a:xfrm>
            <a:off x="2862423" y="5989602"/>
            <a:ext cx="8715023" cy="464248"/>
          </a:xfrm>
          <a:prstGeom prst="rect">
            <a:avLst/>
          </a:prstGeo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2114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One Line Title Slides">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9" name="Title 32"/>
          <p:cNvSpPr>
            <a:spLocks noGrp="1"/>
          </p:cNvSpPr>
          <p:nvPr>
            <p:ph type="title" hasCustomPrompt="1"/>
          </p:nvPr>
        </p:nvSpPr>
        <p:spPr>
          <a:xfrm>
            <a:off x="2935115" y="4927604"/>
            <a:ext cx="8715023" cy="704148"/>
          </a:xfrm>
          <a:prstGeom prst="rect">
            <a:avLst/>
          </a:prstGeom>
        </p:spPr>
        <p:txBody>
          <a:bodyPr vert="horz" anchor="b"/>
          <a:lstStyle>
            <a:lvl1pPr algn="l">
              <a:defRPr sz="3200">
                <a:solidFill>
                  <a:srgbClr val="0000FF"/>
                </a:solidFill>
              </a:defRPr>
            </a:lvl1pPr>
          </a:lstStyle>
          <a:p>
            <a:r>
              <a:rPr lang="en-US" dirty="0"/>
              <a:t>Title slide</a:t>
            </a:r>
          </a:p>
        </p:txBody>
      </p:sp>
      <p:sp>
        <p:nvSpPr>
          <p:cNvPr id="30" name="Subtitle 2"/>
          <p:cNvSpPr>
            <a:spLocks noGrp="1"/>
          </p:cNvSpPr>
          <p:nvPr>
            <p:ph type="subTitle" idx="1"/>
          </p:nvPr>
        </p:nvSpPr>
        <p:spPr>
          <a:xfrm>
            <a:off x="2935114" y="5631752"/>
            <a:ext cx="8715023" cy="464248"/>
          </a:xfrm>
          <a:prstGeom prst="rect">
            <a:avLst/>
          </a:prstGeo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186022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One Line Title Slides">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ectangle 11"/>
          <p:cNvSpPr/>
          <p:nvPr/>
        </p:nvSpPr>
        <p:spPr bwMode="ltGray">
          <a:xfrm flipV="1">
            <a:off x="0" y="-1"/>
            <a:ext cx="2034645" cy="6858000"/>
          </a:xfrm>
          <a:custGeom>
            <a:avLst/>
            <a:gdLst>
              <a:gd name="connsiteX0" fmla="*/ 0 w 1140178"/>
              <a:gd name="connsiteY0" fmla="*/ 0 h 6858000"/>
              <a:gd name="connsiteX1" fmla="*/ 1140178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1140178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1140178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1140178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999067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999067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914400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914400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140178"/>
              <a:gd name="connsiteY0" fmla="*/ 0 h 6858000"/>
              <a:gd name="connsiteX1" fmla="*/ 914400 w 1140178"/>
              <a:gd name="connsiteY1" fmla="*/ 0 h 6858000"/>
              <a:gd name="connsiteX2" fmla="*/ 1140178 w 1140178"/>
              <a:gd name="connsiteY2" fmla="*/ 6858000 h 6858000"/>
              <a:gd name="connsiteX3" fmla="*/ 0 w 1140178"/>
              <a:gd name="connsiteY3" fmla="*/ 6858000 h 6858000"/>
              <a:gd name="connsiteX4" fmla="*/ 0 w 1140178"/>
              <a:gd name="connsiteY4" fmla="*/ 0 h 6858000"/>
              <a:gd name="connsiteX0" fmla="*/ 0 w 1470454"/>
              <a:gd name="connsiteY0" fmla="*/ 6865 h 6864865"/>
              <a:gd name="connsiteX1" fmla="*/ 1470454 w 1470454"/>
              <a:gd name="connsiteY1" fmla="*/ 0 h 6864865"/>
              <a:gd name="connsiteX2" fmla="*/ 1140178 w 1470454"/>
              <a:gd name="connsiteY2" fmla="*/ 6864865 h 6864865"/>
              <a:gd name="connsiteX3" fmla="*/ 0 w 1470454"/>
              <a:gd name="connsiteY3" fmla="*/ 6864865 h 6864865"/>
              <a:gd name="connsiteX4" fmla="*/ 0 w 1470454"/>
              <a:gd name="connsiteY4" fmla="*/ 6865 h 6864865"/>
              <a:gd name="connsiteX0" fmla="*/ 0 w 1517746"/>
              <a:gd name="connsiteY0" fmla="*/ 6865 h 6864865"/>
              <a:gd name="connsiteX1" fmla="*/ 1470454 w 1517746"/>
              <a:gd name="connsiteY1" fmla="*/ 0 h 6864865"/>
              <a:gd name="connsiteX2" fmla="*/ 1517746 w 1517746"/>
              <a:gd name="connsiteY2" fmla="*/ 6864865 h 6864865"/>
              <a:gd name="connsiteX3" fmla="*/ 0 w 1517746"/>
              <a:gd name="connsiteY3" fmla="*/ 6864865 h 6864865"/>
              <a:gd name="connsiteX4" fmla="*/ 0 w 1517746"/>
              <a:gd name="connsiteY4" fmla="*/ 6865 h 6864865"/>
              <a:gd name="connsiteX0" fmla="*/ 0 w 1517746"/>
              <a:gd name="connsiteY0" fmla="*/ 6865 h 6864865"/>
              <a:gd name="connsiteX1" fmla="*/ 1470454 w 1517746"/>
              <a:gd name="connsiteY1" fmla="*/ 0 h 6864865"/>
              <a:gd name="connsiteX2" fmla="*/ 1517746 w 1517746"/>
              <a:gd name="connsiteY2" fmla="*/ 6864865 h 6864865"/>
              <a:gd name="connsiteX3" fmla="*/ 0 w 1517746"/>
              <a:gd name="connsiteY3" fmla="*/ 6864865 h 6864865"/>
              <a:gd name="connsiteX4" fmla="*/ 0 w 1517746"/>
              <a:gd name="connsiteY4" fmla="*/ 6865 h 6864865"/>
              <a:gd name="connsiteX0" fmla="*/ 0 w 1517746"/>
              <a:gd name="connsiteY0" fmla="*/ 6865 h 6864865"/>
              <a:gd name="connsiteX1" fmla="*/ 1470454 w 1517746"/>
              <a:gd name="connsiteY1" fmla="*/ 0 h 6864865"/>
              <a:gd name="connsiteX2" fmla="*/ 1517746 w 1517746"/>
              <a:gd name="connsiteY2" fmla="*/ 6864865 h 6864865"/>
              <a:gd name="connsiteX3" fmla="*/ 0 w 1517746"/>
              <a:gd name="connsiteY3" fmla="*/ 6864865 h 6864865"/>
              <a:gd name="connsiteX4" fmla="*/ 0 w 1517746"/>
              <a:gd name="connsiteY4" fmla="*/ 6865 h 6864865"/>
              <a:gd name="connsiteX0" fmla="*/ 0 w 1517746"/>
              <a:gd name="connsiteY0" fmla="*/ 13730 h 6871730"/>
              <a:gd name="connsiteX1" fmla="*/ 1127211 w 1517746"/>
              <a:gd name="connsiteY1" fmla="*/ 0 h 6871730"/>
              <a:gd name="connsiteX2" fmla="*/ 1517746 w 1517746"/>
              <a:gd name="connsiteY2" fmla="*/ 6871730 h 6871730"/>
              <a:gd name="connsiteX3" fmla="*/ 0 w 1517746"/>
              <a:gd name="connsiteY3" fmla="*/ 6871730 h 6871730"/>
              <a:gd name="connsiteX4" fmla="*/ 0 w 1517746"/>
              <a:gd name="connsiteY4" fmla="*/ 13730 h 6871730"/>
              <a:gd name="connsiteX0" fmla="*/ 0 w 1517746"/>
              <a:gd name="connsiteY0" fmla="*/ 13730 h 6871730"/>
              <a:gd name="connsiteX1" fmla="*/ 1271373 w 1517746"/>
              <a:gd name="connsiteY1" fmla="*/ 0 h 6871730"/>
              <a:gd name="connsiteX2" fmla="*/ 1517746 w 1517746"/>
              <a:gd name="connsiteY2" fmla="*/ 6871730 h 6871730"/>
              <a:gd name="connsiteX3" fmla="*/ 0 w 1517746"/>
              <a:gd name="connsiteY3" fmla="*/ 6871730 h 6871730"/>
              <a:gd name="connsiteX4" fmla="*/ 0 w 1517746"/>
              <a:gd name="connsiteY4" fmla="*/ 13730 h 6871730"/>
              <a:gd name="connsiteX0" fmla="*/ 0 w 1881584"/>
              <a:gd name="connsiteY0" fmla="*/ 13730 h 6871730"/>
              <a:gd name="connsiteX1" fmla="*/ 1271373 w 1881584"/>
              <a:gd name="connsiteY1" fmla="*/ 0 h 6871730"/>
              <a:gd name="connsiteX2" fmla="*/ 1881584 w 1881584"/>
              <a:gd name="connsiteY2" fmla="*/ 6864865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13730 h 6871730"/>
              <a:gd name="connsiteX1" fmla="*/ 1271373 w 1881584"/>
              <a:gd name="connsiteY1" fmla="*/ 0 h 6871730"/>
              <a:gd name="connsiteX2" fmla="*/ 1881584 w 1881584"/>
              <a:gd name="connsiteY2" fmla="*/ 6871730 h 6871730"/>
              <a:gd name="connsiteX3" fmla="*/ 0 w 1881584"/>
              <a:gd name="connsiteY3" fmla="*/ 6871730 h 6871730"/>
              <a:gd name="connsiteX4" fmla="*/ 0 w 1881584"/>
              <a:gd name="connsiteY4" fmla="*/ 13730 h 6871730"/>
              <a:gd name="connsiteX0" fmla="*/ 0 w 1881584"/>
              <a:gd name="connsiteY0" fmla="*/ 0 h 6858000"/>
              <a:gd name="connsiteX1" fmla="*/ 1271373 w 1881584"/>
              <a:gd name="connsiteY1" fmla="*/ 5320 h 6858000"/>
              <a:gd name="connsiteX2" fmla="*/ 1881584 w 1881584"/>
              <a:gd name="connsiteY2" fmla="*/ 6858000 h 6858000"/>
              <a:gd name="connsiteX3" fmla="*/ 0 w 1881584"/>
              <a:gd name="connsiteY3" fmla="*/ 6858000 h 6858000"/>
              <a:gd name="connsiteX4" fmla="*/ 0 w 1881584"/>
              <a:gd name="connsiteY4" fmla="*/ 0 h 6858000"/>
              <a:gd name="connsiteX0" fmla="*/ 0 w 1881584"/>
              <a:gd name="connsiteY0" fmla="*/ 0 h 6858000"/>
              <a:gd name="connsiteX1" fmla="*/ 1271373 w 1881584"/>
              <a:gd name="connsiteY1" fmla="*/ 18020 h 6858000"/>
              <a:gd name="connsiteX2" fmla="*/ 1881584 w 1881584"/>
              <a:gd name="connsiteY2" fmla="*/ 6858000 h 6858000"/>
              <a:gd name="connsiteX3" fmla="*/ 0 w 1881584"/>
              <a:gd name="connsiteY3" fmla="*/ 6858000 h 6858000"/>
              <a:gd name="connsiteX4" fmla="*/ 0 w 1881584"/>
              <a:gd name="connsiteY4" fmla="*/ 0 h 6858000"/>
              <a:gd name="connsiteX0" fmla="*/ 0 w 1881584"/>
              <a:gd name="connsiteY0" fmla="*/ 0 h 6858000"/>
              <a:gd name="connsiteX1" fmla="*/ 1271373 w 1881584"/>
              <a:gd name="connsiteY1" fmla="*/ 77287 h 6858000"/>
              <a:gd name="connsiteX2" fmla="*/ 1881584 w 1881584"/>
              <a:gd name="connsiteY2" fmla="*/ 6858000 h 6858000"/>
              <a:gd name="connsiteX3" fmla="*/ 0 w 1881584"/>
              <a:gd name="connsiteY3" fmla="*/ 6858000 h 6858000"/>
              <a:gd name="connsiteX4" fmla="*/ 0 w 1881584"/>
              <a:gd name="connsiteY4" fmla="*/ 0 h 6858000"/>
              <a:gd name="connsiteX0" fmla="*/ 0 w 1881584"/>
              <a:gd name="connsiteY0" fmla="*/ 0 h 6858000"/>
              <a:gd name="connsiteX1" fmla="*/ 1271373 w 1881584"/>
              <a:gd name="connsiteY1" fmla="*/ 1087 h 6858000"/>
              <a:gd name="connsiteX2" fmla="*/ 1881584 w 1881584"/>
              <a:gd name="connsiteY2" fmla="*/ 6858000 h 6858000"/>
              <a:gd name="connsiteX3" fmla="*/ 0 w 1881584"/>
              <a:gd name="connsiteY3" fmla="*/ 6858000 h 6858000"/>
              <a:gd name="connsiteX4" fmla="*/ 0 w 1881584"/>
              <a:gd name="connsiteY4" fmla="*/ 0 h 6858000"/>
              <a:gd name="connsiteX0" fmla="*/ 0 w 1525984"/>
              <a:gd name="connsiteY0" fmla="*/ 0 h 6858000"/>
              <a:gd name="connsiteX1" fmla="*/ 1271373 w 1525984"/>
              <a:gd name="connsiteY1" fmla="*/ 1087 h 6858000"/>
              <a:gd name="connsiteX2" fmla="*/ 1525984 w 1525984"/>
              <a:gd name="connsiteY2" fmla="*/ 6858000 h 6858000"/>
              <a:gd name="connsiteX3" fmla="*/ 0 w 1525984"/>
              <a:gd name="connsiteY3" fmla="*/ 6858000 h 6858000"/>
              <a:gd name="connsiteX4" fmla="*/ 0 w 1525984"/>
              <a:gd name="connsiteY4" fmla="*/ 0 h 6858000"/>
              <a:gd name="connsiteX0" fmla="*/ 0 w 1525984"/>
              <a:gd name="connsiteY0" fmla="*/ 0 h 6858000"/>
              <a:gd name="connsiteX1" fmla="*/ 1271373 w 1525984"/>
              <a:gd name="connsiteY1" fmla="*/ 1087 h 6858000"/>
              <a:gd name="connsiteX2" fmla="*/ 1525984 w 1525984"/>
              <a:gd name="connsiteY2" fmla="*/ 6858000 h 6858000"/>
              <a:gd name="connsiteX3" fmla="*/ 0 w 1525984"/>
              <a:gd name="connsiteY3" fmla="*/ 6858000 h 6858000"/>
              <a:gd name="connsiteX4" fmla="*/ 0 w 1525984"/>
              <a:gd name="connsiteY4" fmla="*/ 0 h 6858000"/>
              <a:gd name="connsiteX0" fmla="*/ 0 w 1525984"/>
              <a:gd name="connsiteY0" fmla="*/ 0 h 6858000"/>
              <a:gd name="connsiteX1" fmla="*/ 1271373 w 1525984"/>
              <a:gd name="connsiteY1" fmla="*/ 1087 h 6858000"/>
              <a:gd name="connsiteX2" fmla="*/ 1525984 w 1525984"/>
              <a:gd name="connsiteY2" fmla="*/ 6858000 h 6858000"/>
              <a:gd name="connsiteX3" fmla="*/ 0 w 1525984"/>
              <a:gd name="connsiteY3" fmla="*/ 6858000 h 6858000"/>
              <a:gd name="connsiteX4" fmla="*/ 0 w 1525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984" h="6858000">
                <a:moveTo>
                  <a:pt x="0" y="0"/>
                </a:moveTo>
                <a:lnTo>
                  <a:pt x="1271373" y="1087"/>
                </a:lnTo>
                <a:cubicBezTo>
                  <a:pt x="64555" y="2120424"/>
                  <a:pt x="-5262" y="4904640"/>
                  <a:pt x="1525984" y="6858000"/>
                </a:cubicBezTo>
                <a:lnTo>
                  <a:pt x="0" y="6858000"/>
                </a:lnTo>
                <a:lnTo>
                  <a:pt x="0" y="0"/>
                </a:lnTo>
                <a:close/>
              </a:path>
            </a:pathLst>
          </a:custGeom>
          <a:solidFill>
            <a:srgbClr val="F52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4" name="Picture 23" descr="white_dot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305" y="3052"/>
            <a:ext cx="1105408" cy="6854953"/>
          </a:xfrm>
          <a:prstGeom prst="rect">
            <a:avLst/>
          </a:prstGeom>
        </p:spPr>
      </p:pic>
      <p:sp>
        <p:nvSpPr>
          <p:cNvPr id="25" name="Rounded Rectangle 24"/>
          <p:cNvSpPr/>
          <p:nvPr/>
        </p:nvSpPr>
        <p:spPr bwMode="ltGray">
          <a:xfrm>
            <a:off x="513647" y="4851410"/>
            <a:ext cx="11678356" cy="1333161"/>
          </a:xfrm>
          <a:prstGeom prst="roundRect">
            <a:avLst>
              <a:gd name="adj" fmla="val 35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sp>
        <p:nvSpPr>
          <p:cNvPr id="27" name="Rectangle 26"/>
          <p:cNvSpPr/>
          <p:nvPr/>
        </p:nvSpPr>
        <p:spPr bwMode="auto">
          <a:xfrm>
            <a:off x="12090400" y="4851403"/>
            <a:ext cx="113792" cy="1335024"/>
          </a:xfrm>
          <a:prstGeom prst="rect">
            <a:avLst/>
          </a:prstGeom>
          <a:solidFill>
            <a:srgbClr val="F5292D"/>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endParaRPr lang="en-US" sz="1800" dirty="0">
              <a:solidFill>
                <a:schemeClr val="tx2"/>
              </a:solidFill>
            </a:endParaRPr>
          </a:p>
        </p:txBody>
      </p:sp>
      <p:sp>
        <p:nvSpPr>
          <p:cNvPr id="29" name="Title 32"/>
          <p:cNvSpPr>
            <a:spLocks noGrp="1"/>
          </p:cNvSpPr>
          <p:nvPr>
            <p:ph type="title" hasCustomPrompt="1"/>
          </p:nvPr>
        </p:nvSpPr>
        <p:spPr>
          <a:xfrm>
            <a:off x="2935115" y="4927604"/>
            <a:ext cx="8715023" cy="704148"/>
          </a:xfrm>
          <a:prstGeom prst="rect">
            <a:avLst/>
          </a:prstGeom>
        </p:spPr>
        <p:txBody>
          <a:bodyPr vert="horz" anchor="b"/>
          <a:lstStyle>
            <a:lvl1pPr algn="l">
              <a:defRPr sz="3200">
                <a:solidFill>
                  <a:srgbClr val="F5292D"/>
                </a:solidFill>
              </a:defRPr>
            </a:lvl1pPr>
          </a:lstStyle>
          <a:p>
            <a:r>
              <a:rPr lang="en-US" dirty="0"/>
              <a:t>Title slide</a:t>
            </a:r>
          </a:p>
        </p:txBody>
      </p:sp>
      <p:sp>
        <p:nvSpPr>
          <p:cNvPr id="30" name="Subtitle 2"/>
          <p:cNvSpPr>
            <a:spLocks noGrp="1"/>
          </p:cNvSpPr>
          <p:nvPr>
            <p:ph type="subTitle" idx="1"/>
          </p:nvPr>
        </p:nvSpPr>
        <p:spPr>
          <a:xfrm>
            <a:off x="2935114" y="5631752"/>
            <a:ext cx="8715023" cy="464248"/>
          </a:xfrm>
          <a:prstGeom prst="rect">
            <a:avLst/>
          </a:prstGeo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r="64514" b="-2522"/>
          <a:stretch/>
        </p:blipFill>
        <p:spPr>
          <a:xfrm>
            <a:off x="1261131" y="5146127"/>
            <a:ext cx="993648" cy="743712"/>
          </a:xfrm>
          <a:prstGeom prst="rect">
            <a:avLst/>
          </a:prstGeom>
        </p:spPr>
      </p:pic>
    </p:spTree>
    <p:extLst>
      <p:ext uri="{BB962C8B-B14F-4D97-AF65-F5344CB8AC3E}">
        <p14:creationId xmlns:p14="http://schemas.microsoft.com/office/powerpoint/2010/main" val="8842421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Bulleted Lis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09600" y="1334683"/>
            <a:ext cx="10972800" cy="4792517"/>
          </a:xfrm>
        </p:spPr>
        <p:txBody>
          <a:bodyPr>
            <a:normAutofit/>
          </a:bodyPr>
          <a:lstStyle>
            <a:lvl1pPr marL="342900" indent="-342900">
              <a:buFont typeface="Calibri" panose="020F0502020204030204" pitchFamily="34" charset="0"/>
              <a:buChar char="○"/>
              <a:defRPr sz="2800" baseline="0"/>
            </a:lvl1pPr>
            <a:lvl2pPr marL="685800" indent="-342900">
              <a:buFont typeface="Wingdings" panose="05000000000000000000" pitchFamily="2" charset="2"/>
              <a:buChar char="§"/>
              <a:defRPr/>
            </a:lvl2pPr>
            <a:lvl3pPr marL="1028700" indent="-342900">
              <a:buFont typeface="Calibri" panose="020F0502020204030204" pitchFamily="34" charset="0"/>
              <a:buChar char="‒"/>
              <a:defRPr/>
            </a:lvl3pPr>
            <a:lvl4pPr marL="1314450" indent="-285750">
              <a:defRPr/>
            </a:lvl4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9945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9" name="Rectangle 8"/>
          <p:cNvSpPr/>
          <p:nvPr/>
        </p:nvSpPr>
        <p:spPr bwMode="ltGray">
          <a:xfrm>
            <a:off x="-1062771" y="206679"/>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descr="white_dot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771" y="206679"/>
            <a:ext cx="1105408" cy="6854953"/>
          </a:xfrm>
          <a:prstGeom prst="rect">
            <a:avLst/>
          </a:prstGeom>
        </p:spPr>
      </p:pic>
      <p:sp>
        <p:nvSpPr>
          <p:cNvPr id="7" name="Title 32"/>
          <p:cNvSpPr>
            <a:spLocks noGrp="1"/>
          </p:cNvSpPr>
          <p:nvPr>
            <p:ph type="title" hasCustomPrompt="1"/>
          </p:nvPr>
        </p:nvSpPr>
        <p:spPr>
          <a:xfrm>
            <a:off x="991555" y="2294195"/>
            <a:ext cx="9558867" cy="2552700"/>
          </a:xfrm>
          <a:prstGeom prst="rect">
            <a:avLst/>
          </a:prstGeom>
        </p:spPr>
        <p:txBody>
          <a:bodyPr vert="horz" anchor="ctr"/>
          <a:lstStyle>
            <a:lvl1pPr algn="l">
              <a:defRPr sz="3200" baseline="0">
                <a:solidFill>
                  <a:schemeClr val="bg1"/>
                </a:solidFill>
              </a:defRPr>
            </a:lvl1pPr>
          </a:lstStyle>
          <a:p>
            <a:r>
              <a:rPr lang="en-US" dirty="0"/>
              <a:t>This is a divider slide</a:t>
            </a:r>
          </a:p>
        </p:txBody>
      </p:sp>
    </p:spTree>
    <p:extLst>
      <p:ext uri="{BB962C8B-B14F-4D97-AF65-F5344CB8AC3E}">
        <p14:creationId xmlns:p14="http://schemas.microsoft.com/office/powerpoint/2010/main" val="296047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2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09600" y="1602000"/>
            <a:ext cx="10972800" cy="4525200"/>
          </a:xfrm>
        </p:spPr>
        <p:txBody>
          <a:bodyPr/>
          <a:lstStyle>
            <a:lvl1pPr>
              <a:defRPr baseline="0"/>
            </a:lvl1pPr>
          </a:lstStyle>
          <a:p>
            <a:pPr lvl="0"/>
            <a:r>
              <a:rPr lang="en-US" dirty="0"/>
              <a:t>This is the copy for the title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277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040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Bulleted Lis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09600" y="1334683"/>
            <a:ext cx="10972800" cy="4792517"/>
          </a:xfrm>
        </p:spPr>
        <p:txBody>
          <a:bodyPr>
            <a:normAutofit/>
          </a:bodyPr>
          <a:lstStyle>
            <a:lvl1pPr marL="342900" indent="-342900">
              <a:buFont typeface="Calibri" panose="020F0502020204030204" pitchFamily="34" charset="0"/>
              <a:buChar char="○"/>
              <a:defRPr sz="2800" baseline="0"/>
            </a:lvl1pPr>
            <a:lvl2pPr marL="685800" indent="-342900">
              <a:buFont typeface="Wingdings" panose="05000000000000000000" pitchFamily="2" charset="2"/>
              <a:buChar char="§"/>
              <a:defRPr/>
            </a:lvl2pPr>
            <a:lvl3pPr marL="1028700" indent="-342900">
              <a:buFont typeface="Calibri" panose="020F0502020204030204" pitchFamily="34" charset="0"/>
              <a:buChar char="‒"/>
              <a:defRPr/>
            </a:lvl3pPr>
            <a:lvl4pPr marL="1314450" indent="-285750">
              <a:defRPr/>
            </a:lvl4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4816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30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09600" y="1602000"/>
            <a:ext cx="10972800" cy="4525200"/>
          </a:xfrm>
        </p:spPr>
        <p:txBody>
          <a:bodyPr/>
          <a:lstStyle>
            <a:lvl1pPr>
              <a:defRPr baseline="0"/>
            </a:lvl1pPr>
          </a:lstStyle>
          <a:p>
            <a:pPr lvl="0"/>
            <a:r>
              <a:rPr lang="en-US" dirty="0"/>
              <a:t>This is the copy for the title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9794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4.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5" name="Picture 4" descr="white_dots.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305" y="0"/>
            <a:ext cx="1105408" cy="6854953"/>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t="1" r="64514" b="-2522"/>
          <a:stretch/>
        </p:blipFill>
        <p:spPr>
          <a:xfrm>
            <a:off x="1391471" y="5688771"/>
            <a:ext cx="993648" cy="743712"/>
          </a:xfrm>
          <a:prstGeom prst="rect">
            <a:avLst/>
          </a:prstGeom>
        </p:spPr>
      </p:pic>
      <p:sp>
        <p:nvSpPr>
          <p:cNvPr id="9" name="CopyrightObject"/>
          <p:cNvSpPr txBox="1"/>
          <p:nvPr/>
        </p:nvSpPr>
        <p:spPr>
          <a:xfrm>
            <a:off x="1242713" y="6548489"/>
            <a:ext cx="7036740" cy="230832"/>
          </a:xfrm>
          <a:prstGeom prst="rect">
            <a:avLst/>
          </a:prstGeom>
          <a:noFill/>
          <a:extLst>
            <a:ext uri="{909E8E84-426E-40DD-AFC4-6F175D3DCCD1}">
              <a14:hiddenFill xmlns:a14="http://schemas.microsoft.com/office/drawing/2010/main">
                <a:solidFill>
                  <a:srgbClr val="EAEBEB"/>
                </a:solidFill>
              </a14:hiddenFill>
            </a:ext>
          </a:extLst>
        </p:spPr>
        <p:txBody>
          <a:bodyPr wrap="square" rtlCol="0">
            <a:spAutoFit/>
          </a:bodyPr>
          <a:lstStyle/>
          <a:p>
            <a:pPr algn="l"/>
            <a:fld id="{598073B8-37DC-784E-B230-6F27142AC6D0}" type="slidenum">
              <a:rPr lang="en-US" sz="900" smtClean="0">
                <a:solidFill>
                  <a:schemeClr val="tx1"/>
                </a:solidFill>
                <a:latin typeface="Arial"/>
                <a:cs typeface="Arial"/>
              </a:rPr>
              <a:pPr algn="l"/>
              <a:t>‹#›</a:t>
            </a:fld>
            <a:r>
              <a:rPr lang="en-US" sz="900" baseline="0" dirty="0">
                <a:solidFill>
                  <a:schemeClr val="tx1"/>
                </a:solidFill>
                <a:latin typeface="Arial"/>
                <a:cs typeface="Arial"/>
              </a:rPr>
              <a:t>      </a:t>
            </a:r>
            <a:r>
              <a:rPr lang="en-US" sz="900" dirty="0">
                <a:solidFill>
                  <a:schemeClr val="tx1"/>
                </a:solidFill>
                <a:latin typeface="Arial"/>
                <a:cs typeface="Arial"/>
              </a:rPr>
              <a:t>© 2019</a:t>
            </a:r>
            <a:r>
              <a:rPr lang="en-US" sz="900" baseline="0" dirty="0">
                <a:solidFill>
                  <a:schemeClr val="tx1"/>
                </a:solidFill>
                <a:latin typeface="Arial"/>
                <a:cs typeface="Arial"/>
              </a:rPr>
              <a:t> </a:t>
            </a:r>
            <a:r>
              <a:rPr lang="en-US" sz="900" dirty="0">
                <a:solidFill>
                  <a:schemeClr val="tx1"/>
                </a:solidFill>
                <a:latin typeface="Arial"/>
                <a:cs typeface="Arial"/>
              </a:rPr>
              <a:t>IDEXX Laboratories, Inc. All rights reserved.</a:t>
            </a:r>
          </a:p>
        </p:txBody>
      </p:sp>
    </p:spTree>
    <p:extLst>
      <p:ext uri="{BB962C8B-B14F-4D97-AF65-F5344CB8AC3E}">
        <p14:creationId xmlns:p14="http://schemas.microsoft.com/office/powerpoint/2010/main" val="393202931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0952"/>
            <a:ext cx="10972800" cy="864411"/>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386847"/>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p:nvSpPr>
        <p:spPr bwMode="auto">
          <a:xfrm>
            <a:off x="12090400" y="0"/>
            <a:ext cx="113792" cy="1371600"/>
          </a:xfrm>
          <a:prstGeom prst="rect">
            <a:avLst/>
          </a:prstGeom>
          <a:solidFill>
            <a:schemeClr val="tx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endParaRPr lang="en-US" sz="2400" dirty="0">
              <a:solidFill>
                <a:schemeClr val="lt1"/>
              </a:solidFill>
            </a:endParaRP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01689" y="6190725"/>
            <a:ext cx="1913867" cy="563395"/>
          </a:xfrm>
          <a:prstGeom prst="rect">
            <a:avLst/>
          </a:prstGeom>
        </p:spPr>
      </p:pic>
      <p:pic>
        <p:nvPicPr>
          <p:cNvPr id="6" name="Picture 2"/>
          <p:cNvPicPr>
            <a:picLocks noChangeAspect="1" noChangeArrowheads="1"/>
          </p:cNvPicPr>
          <p:nvPr/>
        </p:nvPicPr>
        <p:blipFill rotWithShape="1">
          <a:blip r:embed="rId16" cstate="print"/>
          <a:srcRect l="29996" t="82292" r="23865" b="9375"/>
          <a:stretch/>
        </p:blipFill>
        <p:spPr bwMode="auto">
          <a:xfrm>
            <a:off x="2" y="6248400"/>
            <a:ext cx="9748004" cy="609600"/>
          </a:xfrm>
          <a:prstGeom prst="rect">
            <a:avLst/>
          </a:prstGeom>
          <a:noFill/>
          <a:ln w="9525">
            <a:noFill/>
            <a:miter lim="800000"/>
            <a:headEnd/>
            <a:tailEnd/>
          </a:ln>
        </p:spPr>
      </p:pic>
    </p:spTree>
    <p:extLst>
      <p:ext uri="{BB962C8B-B14F-4D97-AF65-F5344CB8AC3E}">
        <p14:creationId xmlns:p14="http://schemas.microsoft.com/office/powerpoint/2010/main" val="337226004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l" defTabSz="457200" rtl="0" eaLnBrk="1" latinLnBrk="0" hangingPunct="1">
        <a:spcBef>
          <a:spcPct val="0"/>
        </a:spcBef>
        <a:buNone/>
        <a:defRPr sz="3200" kern="1200">
          <a:solidFill>
            <a:schemeClr val="tx2"/>
          </a:solidFill>
          <a:latin typeface="Calibri" panose="020F0502020204030204" pitchFamily="34" charset="0"/>
          <a:ea typeface="+mj-ea"/>
          <a:cs typeface="Arial"/>
        </a:defRPr>
      </a:lvl1pPr>
    </p:titleStyle>
    <p:bodyStyle>
      <a:lvl1pPr marL="0" indent="0" algn="l" defTabSz="457200" rtl="0" eaLnBrk="1" latinLnBrk="0" hangingPunct="1">
        <a:spcBef>
          <a:spcPct val="20000"/>
        </a:spcBef>
        <a:buClr>
          <a:srgbClr val="646566"/>
        </a:buClr>
        <a:buFontTx/>
        <a:buNone/>
        <a:defRPr sz="2800" kern="120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31.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93858" y="-94804"/>
            <a:ext cx="9144000" cy="6858000"/>
          </a:xfrm>
          <a:prstGeom prst="rect">
            <a:avLst/>
          </a:prstGeom>
        </p:spPr>
      </p:pic>
      <p:sp>
        <p:nvSpPr>
          <p:cNvPr id="2" name="Title 1">
            <a:extLst>
              <a:ext uri="{FF2B5EF4-FFF2-40B4-BE49-F238E27FC236}">
                <a16:creationId xmlns:a16="http://schemas.microsoft.com/office/drawing/2014/main" id="{62CC9903-296F-40D9-B190-C0D0B40AB3A2}"/>
              </a:ext>
            </a:extLst>
          </p:cNvPr>
          <p:cNvSpPr>
            <a:spLocks noGrp="1"/>
          </p:cNvSpPr>
          <p:nvPr>
            <p:ph type="title"/>
          </p:nvPr>
        </p:nvSpPr>
        <p:spPr>
          <a:xfrm>
            <a:off x="2487916" y="1342017"/>
            <a:ext cx="9704084" cy="704148"/>
          </a:xfrm>
        </p:spPr>
        <p:txBody>
          <a:bodyPr/>
          <a:lstStyle/>
          <a:p>
            <a:pPr algn="ctr"/>
            <a:br>
              <a:rPr lang="en-US" sz="5400" dirty="0">
                <a:solidFill>
                  <a:schemeClr val="bg1"/>
                </a:solidFill>
              </a:rPr>
            </a:br>
            <a:br>
              <a:rPr lang="en-US" sz="5400" dirty="0">
                <a:solidFill>
                  <a:schemeClr val="bg1"/>
                </a:solidFill>
              </a:rPr>
            </a:br>
            <a:r>
              <a:rPr lang="en-US" sz="4800" dirty="0">
                <a:solidFill>
                  <a:schemeClr val="bg1"/>
                </a:solidFill>
              </a:rPr>
              <a:t>Balancing to Takt Time in a Non-Manufacturing Setting</a:t>
            </a:r>
          </a:p>
        </p:txBody>
      </p:sp>
      <p:sp>
        <p:nvSpPr>
          <p:cNvPr id="7" name="Subtitle 6"/>
          <p:cNvSpPr>
            <a:spLocks noGrp="1"/>
          </p:cNvSpPr>
          <p:nvPr>
            <p:ph type="subTitle" idx="1"/>
          </p:nvPr>
        </p:nvSpPr>
        <p:spPr>
          <a:xfrm>
            <a:off x="2773590" y="5478333"/>
            <a:ext cx="9731025" cy="464248"/>
          </a:xfrm>
        </p:spPr>
        <p:txBody>
          <a:bodyPr/>
          <a:lstStyle/>
          <a:p>
            <a:r>
              <a:rPr lang="en-US" sz="3600" dirty="0">
                <a:solidFill>
                  <a:schemeClr val="bg1"/>
                </a:solidFill>
              </a:rPr>
              <a:t>2019 Lean Summit – August 9, 2019</a:t>
            </a:r>
          </a:p>
          <a:p>
            <a:r>
              <a:rPr lang="en-US" sz="3600" dirty="0">
                <a:solidFill>
                  <a:schemeClr val="bg1"/>
                </a:solidFill>
              </a:rPr>
              <a:t>Anne Frewin, Sr Lean Operations Manager</a:t>
            </a:r>
          </a:p>
        </p:txBody>
      </p:sp>
    </p:spTree>
    <p:extLst>
      <p:ext uri="{BB962C8B-B14F-4D97-AF65-F5344CB8AC3E}">
        <p14:creationId xmlns:p14="http://schemas.microsoft.com/office/powerpoint/2010/main" val="4762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705430631"/>
              </p:ext>
            </p:extLst>
          </p:nvPr>
        </p:nvGraphicFramePr>
        <p:xfrm>
          <a:off x="63062" y="189186"/>
          <a:ext cx="12057468" cy="58647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4015" y="4241812"/>
            <a:ext cx="4975598" cy="1015663"/>
          </a:xfrm>
          <a:prstGeom prst="rect">
            <a:avLst/>
          </a:prstGeom>
          <a:noFill/>
        </p:spPr>
        <p:txBody>
          <a:bodyPr wrap="square" rtlCol="0">
            <a:spAutoFit/>
          </a:bodyPr>
          <a:lstStyle/>
          <a:p>
            <a:pPr marL="285750" indent="-285750" algn="l">
              <a:buFont typeface="Wingdings" panose="05000000000000000000" pitchFamily="2" charset="2"/>
              <a:buChar char="Ø"/>
            </a:pPr>
            <a:r>
              <a:rPr lang="en-US" sz="2000" i="1" baseline="0" dirty="0">
                <a:solidFill>
                  <a:srgbClr val="000000"/>
                </a:solidFill>
                <a:latin typeface="Calibri" panose="020F0502020204030204" pitchFamily="34" charset="0"/>
                <a:ea typeface="+mj-ea"/>
                <a:cs typeface="Arial"/>
              </a:rPr>
              <a:t>Reduced variation by 81 minutes of 59%</a:t>
            </a:r>
          </a:p>
          <a:p>
            <a:pPr marL="285750" indent="-285750" algn="l">
              <a:buFont typeface="Wingdings" panose="05000000000000000000" pitchFamily="2" charset="2"/>
              <a:buChar char="Ø"/>
            </a:pPr>
            <a:r>
              <a:rPr lang="en-US" sz="2000" i="1" dirty="0">
                <a:solidFill>
                  <a:srgbClr val="000000"/>
                </a:solidFill>
                <a:latin typeface="Calibri" panose="020F0502020204030204" pitchFamily="34" charset="0"/>
                <a:ea typeface="+mj-ea"/>
                <a:cs typeface="Arial"/>
              </a:rPr>
              <a:t>204 Total minutes reduced (Jun 18 – Jun 19)</a:t>
            </a:r>
          </a:p>
          <a:p>
            <a:pPr marL="285750" indent="-285750" algn="l">
              <a:buFont typeface="Wingdings" panose="05000000000000000000" pitchFamily="2" charset="2"/>
              <a:buChar char="Ø"/>
            </a:pPr>
            <a:r>
              <a:rPr lang="en-US" sz="2000" i="1" baseline="0" dirty="0">
                <a:solidFill>
                  <a:srgbClr val="000000"/>
                </a:solidFill>
                <a:latin typeface="Calibri" panose="020F0502020204030204" pitchFamily="34" charset="0"/>
                <a:ea typeface="+mj-ea"/>
                <a:cs typeface="Arial"/>
              </a:rPr>
              <a:t>Change in cycle time </a:t>
            </a:r>
            <a:r>
              <a:rPr lang="en-US" sz="2000" i="1" dirty="0">
                <a:solidFill>
                  <a:srgbClr val="000000"/>
                </a:solidFill>
                <a:latin typeface="Calibri" panose="020F0502020204030204" pitchFamily="34" charset="0"/>
                <a:ea typeface="+mj-ea"/>
                <a:cs typeface="Arial"/>
              </a:rPr>
              <a:t> (+14) to (-99) minutes</a:t>
            </a:r>
            <a:endParaRPr lang="en-US" sz="2000" i="1" baseline="0" dirty="0">
              <a:solidFill>
                <a:srgbClr val="000000"/>
              </a:solidFill>
              <a:latin typeface="Calibri" panose="020F0502020204030204" pitchFamily="34" charset="0"/>
              <a:ea typeface="+mj-ea"/>
              <a:cs typeface="Arial"/>
            </a:endParaRPr>
          </a:p>
        </p:txBody>
      </p:sp>
    </p:spTree>
    <p:extLst>
      <p:ext uri="{BB962C8B-B14F-4D97-AF65-F5344CB8AC3E}">
        <p14:creationId xmlns:p14="http://schemas.microsoft.com/office/powerpoint/2010/main" val="69134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Standardize the Process and Balance the Work</a:t>
            </a:r>
          </a:p>
        </p:txBody>
      </p:sp>
    </p:spTree>
    <p:extLst>
      <p:ext uri="{BB962C8B-B14F-4D97-AF65-F5344CB8AC3E}">
        <p14:creationId xmlns:p14="http://schemas.microsoft.com/office/powerpoint/2010/main" val="156964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6301C9-2989-4541-A5DF-F79A12265654}"/>
              </a:ext>
            </a:extLst>
          </p:cNvPr>
          <p:cNvSpPr>
            <a:spLocks noGrp="1"/>
          </p:cNvSpPr>
          <p:nvPr>
            <p:ph type="body" sz="quarter" idx="10"/>
          </p:nvPr>
        </p:nvSpPr>
        <p:spPr/>
        <p:txBody>
          <a:bodyPr>
            <a:normAutofit/>
          </a:bodyPr>
          <a:lstStyle/>
          <a:p>
            <a:r>
              <a:rPr lang="en-US" dirty="0"/>
              <a:t>For samples to move through a process with high velocity, each step needs to be </a:t>
            </a:r>
            <a:r>
              <a:rPr lang="en-US" b="1" dirty="0"/>
              <a:t>balanced</a:t>
            </a:r>
          </a:p>
          <a:p>
            <a:endParaRPr lang="en-US" sz="1400" dirty="0"/>
          </a:p>
          <a:p>
            <a:r>
              <a:rPr lang="en-US" dirty="0"/>
              <a:t>Key Terms</a:t>
            </a:r>
          </a:p>
          <a:p>
            <a:pPr lvl="1"/>
            <a:r>
              <a:rPr lang="en-US" dirty="0"/>
              <a:t>WIP = Work In Progress: Number of Units being worked on or waiting to be worked on</a:t>
            </a:r>
          </a:p>
          <a:p>
            <a:pPr lvl="1"/>
            <a:r>
              <a:rPr lang="en-US" dirty="0"/>
              <a:t>Cycle Time = Time from the start of a process to the end of the process</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C1721360-BF77-4F60-B811-9D513CA43EAB}"/>
              </a:ext>
            </a:extLst>
          </p:cNvPr>
          <p:cNvSpPr>
            <a:spLocks noGrp="1"/>
          </p:cNvSpPr>
          <p:nvPr>
            <p:ph type="title"/>
          </p:nvPr>
        </p:nvSpPr>
        <p:spPr/>
        <p:txBody>
          <a:bodyPr anchor="ctr"/>
          <a:lstStyle/>
          <a:p>
            <a:r>
              <a:rPr lang="en-US" dirty="0"/>
              <a:t>Balance and Key Terms</a:t>
            </a:r>
          </a:p>
        </p:txBody>
      </p:sp>
    </p:spTree>
    <p:extLst>
      <p:ext uri="{BB962C8B-B14F-4D97-AF65-F5344CB8AC3E}">
        <p14:creationId xmlns:p14="http://schemas.microsoft.com/office/powerpoint/2010/main" val="39581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275970" y="1330382"/>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1253973-B2D4-4985-87A2-20A7544AEED5}"/>
              </a:ext>
            </a:extLst>
          </p:cNvPr>
          <p:cNvGrpSpPr/>
          <p:nvPr/>
        </p:nvGrpSpPr>
        <p:grpSpPr>
          <a:xfrm>
            <a:off x="5983306" y="1325880"/>
            <a:ext cx="3857345" cy="1910575"/>
            <a:chOff x="5926156" y="2690336"/>
            <a:chExt cx="3857345" cy="1910575"/>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24261" y="3956972"/>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245064" y="3956972"/>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Man">
              <a:extLst>
                <a:ext uri="{FF2B5EF4-FFF2-40B4-BE49-F238E27FC236}">
                  <a16:creationId xmlns:a16="http://schemas.microsoft.com/office/drawing/2014/main" id="{3150F629-8A68-4C63-803D-2BB73A0D1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954414" y="1325880"/>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7" name="Group 6">
            <a:extLst>
              <a:ext uri="{FF2B5EF4-FFF2-40B4-BE49-F238E27FC236}">
                <a16:creationId xmlns:a16="http://schemas.microsoft.com/office/drawing/2014/main" id="{EE2309C4-D073-496F-A1EC-96312AD95411}"/>
              </a:ext>
            </a:extLst>
          </p:cNvPr>
          <p:cNvGrpSpPr/>
          <p:nvPr/>
        </p:nvGrpSpPr>
        <p:grpSpPr>
          <a:xfrm>
            <a:off x="209181" y="1330382"/>
            <a:ext cx="2794289" cy="1910575"/>
            <a:chOff x="152031" y="2694838"/>
            <a:chExt cx="2794289" cy="1910575"/>
          </a:xfrm>
        </p:grpSpPr>
        <p:pic>
          <p:nvPicPr>
            <p:cNvPr id="5" name="Graphic 4" descr="Flask">
              <a:extLst>
                <a:ext uri="{FF2B5EF4-FFF2-40B4-BE49-F238E27FC236}">
                  <a16:creationId xmlns:a16="http://schemas.microsoft.com/office/drawing/2014/main" id="{5E69968D-0499-4C46-A5E1-56C1E6F57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9" name="Graphic 8" descr="Flask">
              <a:extLst>
                <a:ext uri="{FF2B5EF4-FFF2-40B4-BE49-F238E27FC236}">
                  <a16:creationId xmlns:a16="http://schemas.microsoft.com/office/drawing/2014/main" id="{416DEF75-7904-4EED-A4BF-B3D31E277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1" name="Graphic 10" descr="Flask">
              <a:extLst>
                <a:ext uri="{FF2B5EF4-FFF2-40B4-BE49-F238E27FC236}">
                  <a16:creationId xmlns:a16="http://schemas.microsoft.com/office/drawing/2014/main" id="{45A533AA-1D5B-4344-9113-162F643E7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2" name="Graphic 11" descr="Flask">
              <a:extLst>
                <a:ext uri="{FF2B5EF4-FFF2-40B4-BE49-F238E27FC236}">
                  <a16:creationId xmlns:a16="http://schemas.microsoft.com/office/drawing/2014/main" id="{1C98C7CD-9BF1-40CB-BEA7-006EBA04A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8" name="Rectangle 7">
              <a:extLst>
                <a:ext uri="{FF2B5EF4-FFF2-40B4-BE49-F238E27FC236}">
                  <a16:creationId xmlns:a16="http://schemas.microsoft.com/office/drawing/2014/main" id="{3BD0C306-3F60-4F1D-A5B8-EEDBFF5D9395}"/>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5104DB7-3EF6-423A-9DA2-C0E411682252}"/>
                </a:ext>
              </a:extLst>
            </p:cNvPr>
            <p:cNvSpPr txBox="1"/>
            <p:nvPr/>
          </p:nvSpPr>
          <p:spPr>
            <a:xfrm>
              <a:off x="152031" y="2694838"/>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23" name="Group 22">
              <a:extLst>
                <a:ext uri="{FF2B5EF4-FFF2-40B4-BE49-F238E27FC236}">
                  <a16:creationId xmlns:a16="http://schemas.microsoft.com/office/drawing/2014/main" id="{B4D941D3-36D6-4413-948C-9E6761D0AEFB}"/>
                </a:ext>
              </a:extLst>
            </p:cNvPr>
            <p:cNvGrpSpPr/>
            <p:nvPr/>
          </p:nvGrpSpPr>
          <p:grpSpPr>
            <a:xfrm>
              <a:off x="350136" y="3961474"/>
              <a:ext cx="1051145" cy="455144"/>
              <a:chOff x="867614" y="5093594"/>
              <a:chExt cx="1051145" cy="321717"/>
            </a:xfrm>
          </p:grpSpPr>
          <p:cxnSp>
            <p:nvCxnSpPr>
              <p:cNvPr id="21" name="Straight Connector 20">
                <a:extLst>
                  <a:ext uri="{FF2B5EF4-FFF2-40B4-BE49-F238E27FC236}">
                    <a16:creationId xmlns:a16="http://schemas.microsoft.com/office/drawing/2014/main" id="{A5E45FCA-7906-47F1-ACAE-302EE4BEF5AA}"/>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BBF380-F64F-43D8-8468-A678135697A9}"/>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4448B5-9A13-460D-B7FC-9F030334BCD5}"/>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66D21F3D-B8FD-43B6-9C49-4E912FDAD314}"/>
                </a:ext>
              </a:extLst>
            </p:cNvPr>
            <p:cNvGrpSpPr/>
            <p:nvPr/>
          </p:nvGrpSpPr>
          <p:grpSpPr>
            <a:xfrm>
              <a:off x="1835269" y="3961474"/>
              <a:ext cx="1051145" cy="455144"/>
              <a:chOff x="867614" y="5093594"/>
              <a:chExt cx="1051145" cy="321717"/>
            </a:xfrm>
          </p:grpSpPr>
          <p:cxnSp>
            <p:nvCxnSpPr>
              <p:cNvPr id="30" name="Straight Connector 29">
                <a:extLst>
                  <a:ext uri="{FF2B5EF4-FFF2-40B4-BE49-F238E27FC236}">
                    <a16:creationId xmlns:a16="http://schemas.microsoft.com/office/drawing/2014/main" id="{2D75738C-AF59-4042-80A3-E335AA933FE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DE18B4-175C-4372-A142-5A4EA05B1C4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1532B3C-F689-49B3-B3DD-F81AA184A41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 name="Graphic 14" descr="Man">
              <a:extLst>
                <a:ext uri="{FF2B5EF4-FFF2-40B4-BE49-F238E27FC236}">
                  <a16:creationId xmlns:a16="http://schemas.microsoft.com/office/drawing/2014/main" id="{D7195C5F-1FE5-4375-84CE-750E94BF9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274" name="Graphic 273" descr="Computer">
              <a:extLst>
                <a:ext uri="{FF2B5EF4-FFF2-40B4-BE49-F238E27FC236}">
                  <a16:creationId xmlns:a16="http://schemas.microsoft.com/office/drawing/2014/main" id="{D66360E1-0F6D-4FF7-B573-F8219652D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Un-Balanced</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2170" y="1787459"/>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4057" y="1794204"/>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7" y="5253633"/>
            <a:ext cx="2286000" cy="6881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439687" y="4552908"/>
            <a:ext cx="2286000" cy="1393082"/>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590626" y="3429000"/>
            <a:ext cx="2286000" cy="25124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45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455858" y="4554133"/>
            <a:ext cx="2286000" cy="13873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spTree>
    <p:extLst>
      <p:ext uri="{BB962C8B-B14F-4D97-AF65-F5344CB8AC3E}">
        <p14:creationId xmlns:p14="http://schemas.microsoft.com/office/powerpoint/2010/main" val="279148464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275970" y="1330382"/>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1253973-B2D4-4985-87A2-20A7544AEED5}"/>
              </a:ext>
            </a:extLst>
          </p:cNvPr>
          <p:cNvGrpSpPr/>
          <p:nvPr/>
        </p:nvGrpSpPr>
        <p:grpSpPr>
          <a:xfrm>
            <a:off x="5983306" y="1325880"/>
            <a:ext cx="3857345" cy="1910575"/>
            <a:chOff x="5926156" y="2690336"/>
            <a:chExt cx="3857345" cy="1910575"/>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24261" y="3956972"/>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245064" y="3956972"/>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Man">
              <a:extLst>
                <a:ext uri="{FF2B5EF4-FFF2-40B4-BE49-F238E27FC236}">
                  <a16:creationId xmlns:a16="http://schemas.microsoft.com/office/drawing/2014/main" id="{3150F629-8A68-4C63-803D-2BB73A0D1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954414" y="1325880"/>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7" name="Group 6">
            <a:extLst>
              <a:ext uri="{FF2B5EF4-FFF2-40B4-BE49-F238E27FC236}">
                <a16:creationId xmlns:a16="http://schemas.microsoft.com/office/drawing/2014/main" id="{EE2309C4-D073-496F-A1EC-96312AD95411}"/>
              </a:ext>
            </a:extLst>
          </p:cNvPr>
          <p:cNvGrpSpPr/>
          <p:nvPr/>
        </p:nvGrpSpPr>
        <p:grpSpPr>
          <a:xfrm>
            <a:off x="209181" y="1330382"/>
            <a:ext cx="2794289" cy="1910575"/>
            <a:chOff x="152031" y="2694838"/>
            <a:chExt cx="2794289" cy="1910575"/>
          </a:xfrm>
        </p:grpSpPr>
        <p:pic>
          <p:nvPicPr>
            <p:cNvPr id="5" name="Graphic 4" descr="Flask">
              <a:extLst>
                <a:ext uri="{FF2B5EF4-FFF2-40B4-BE49-F238E27FC236}">
                  <a16:creationId xmlns:a16="http://schemas.microsoft.com/office/drawing/2014/main" id="{5E69968D-0499-4C46-A5E1-56C1E6F57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9" name="Graphic 8" descr="Flask">
              <a:extLst>
                <a:ext uri="{FF2B5EF4-FFF2-40B4-BE49-F238E27FC236}">
                  <a16:creationId xmlns:a16="http://schemas.microsoft.com/office/drawing/2014/main" id="{416DEF75-7904-4EED-A4BF-B3D31E277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1" name="Graphic 10" descr="Flask">
              <a:extLst>
                <a:ext uri="{FF2B5EF4-FFF2-40B4-BE49-F238E27FC236}">
                  <a16:creationId xmlns:a16="http://schemas.microsoft.com/office/drawing/2014/main" id="{45A533AA-1D5B-4344-9113-162F643E7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2" name="Graphic 11" descr="Flask">
              <a:extLst>
                <a:ext uri="{FF2B5EF4-FFF2-40B4-BE49-F238E27FC236}">
                  <a16:creationId xmlns:a16="http://schemas.microsoft.com/office/drawing/2014/main" id="{1C98C7CD-9BF1-40CB-BEA7-006EBA04A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8" name="Rectangle 7">
              <a:extLst>
                <a:ext uri="{FF2B5EF4-FFF2-40B4-BE49-F238E27FC236}">
                  <a16:creationId xmlns:a16="http://schemas.microsoft.com/office/drawing/2014/main" id="{3BD0C306-3F60-4F1D-A5B8-EEDBFF5D9395}"/>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5104DB7-3EF6-423A-9DA2-C0E411682252}"/>
                </a:ext>
              </a:extLst>
            </p:cNvPr>
            <p:cNvSpPr txBox="1"/>
            <p:nvPr/>
          </p:nvSpPr>
          <p:spPr>
            <a:xfrm>
              <a:off x="152031" y="2694838"/>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23" name="Group 22">
              <a:extLst>
                <a:ext uri="{FF2B5EF4-FFF2-40B4-BE49-F238E27FC236}">
                  <a16:creationId xmlns:a16="http://schemas.microsoft.com/office/drawing/2014/main" id="{B4D941D3-36D6-4413-948C-9E6761D0AEFB}"/>
                </a:ext>
              </a:extLst>
            </p:cNvPr>
            <p:cNvGrpSpPr/>
            <p:nvPr/>
          </p:nvGrpSpPr>
          <p:grpSpPr>
            <a:xfrm>
              <a:off x="350136" y="3961474"/>
              <a:ext cx="1051145" cy="455144"/>
              <a:chOff x="867614" y="5093594"/>
              <a:chExt cx="1051145" cy="321717"/>
            </a:xfrm>
          </p:grpSpPr>
          <p:cxnSp>
            <p:nvCxnSpPr>
              <p:cNvPr id="21" name="Straight Connector 20">
                <a:extLst>
                  <a:ext uri="{FF2B5EF4-FFF2-40B4-BE49-F238E27FC236}">
                    <a16:creationId xmlns:a16="http://schemas.microsoft.com/office/drawing/2014/main" id="{A5E45FCA-7906-47F1-ACAE-302EE4BEF5AA}"/>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BBF380-F64F-43D8-8468-A678135697A9}"/>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4448B5-9A13-460D-B7FC-9F030334BCD5}"/>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66D21F3D-B8FD-43B6-9C49-4E912FDAD314}"/>
                </a:ext>
              </a:extLst>
            </p:cNvPr>
            <p:cNvGrpSpPr/>
            <p:nvPr/>
          </p:nvGrpSpPr>
          <p:grpSpPr>
            <a:xfrm>
              <a:off x="1835269" y="3961474"/>
              <a:ext cx="1051145" cy="455144"/>
              <a:chOff x="867614" y="5093594"/>
              <a:chExt cx="1051145" cy="321717"/>
            </a:xfrm>
          </p:grpSpPr>
          <p:cxnSp>
            <p:nvCxnSpPr>
              <p:cNvPr id="30" name="Straight Connector 29">
                <a:extLst>
                  <a:ext uri="{FF2B5EF4-FFF2-40B4-BE49-F238E27FC236}">
                    <a16:creationId xmlns:a16="http://schemas.microsoft.com/office/drawing/2014/main" id="{2D75738C-AF59-4042-80A3-E335AA933FE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DE18B4-175C-4372-A142-5A4EA05B1C4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1532B3C-F689-49B3-B3DD-F81AA184A41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 name="Graphic 14" descr="Man">
              <a:extLst>
                <a:ext uri="{FF2B5EF4-FFF2-40B4-BE49-F238E27FC236}">
                  <a16:creationId xmlns:a16="http://schemas.microsoft.com/office/drawing/2014/main" id="{D7195C5F-1FE5-4375-84CE-750E94BF9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274" name="Graphic 273" descr="Computer">
              <a:extLst>
                <a:ext uri="{FF2B5EF4-FFF2-40B4-BE49-F238E27FC236}">
                  <a16:creationId xmlns:a16="http://schemas.microsoft.com/office/drawing/2014/main" id="{D66360E1-0F6D-4FF7-B573-F8219652D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Un-Balanced</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2170" y="1787459"/>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4057" y="1794204"/>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7" y="5253633"/>
            <a:ext cx="2286000" cy="6881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439687" y="4552908"/>
            <a:ext cx="2286000" cy="1393082"/>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590626" y="3429000"/>
            <a:ext cx="2286000" cy="25124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45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455858" y="4554133"/>
            <a:ext cx="2286000" cy="13873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sp>
        <p:nvSpPr>
          <p:cNvPr id="2" name="Explosion: 8 Points 1">
            <a:extLst>
              <a:ext uri="{FF2B5EF4-FFF2-40B4-BE49-F238E27FC236}">
                <a16:creationId xmlns:a16="http://schemas.microsoft.com/office/drawing/2014/main" id="{02EEBF91-D19B-4F8E-9596-82824F91B4EC}"/>
              </a:ext>
            </a:extLst>
          </p:cNvPr>
          <p:cNvSpPr/>
          <p:nvPr/>
        </p:nvSpPr>
        <p:spPr>
          <a:xfrm>
            <a:off x="2101985" y="4277039"/>
            <a:ext cx="2178073" cy="1530576"/>
          </a:xfrm>
          <a:prstGeom prst="irregularSeal1">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Samples Pile up</a:t>
            </a:r>
          </a:p>
        </p:txBody>
      </p:sp>
      <p:sp>
        <p:nvSpPr>
          <p:cNvPr id="77" name="Explosion: 8 Points 76">
            <a:extLst>
              <a:ext uri="{FF2B5EF4-FFF2-40B4-BE49-F238E27FC236}">
                <a16:creationId xmlns:a16="http://schemas.microsoft.com/office/drawing/2014/main" id="{8EBA8B83-1FC2-4F3D-8CE4-1E9E1DA3AD3B}"/>
              </a:ext>
            </a:extLst>
          </p:cNvPr>
          <p:cNvSpPr/>
          <p:nvPr/>
        </p:nvSpPr>
        <p:spPr>
          <a:xfrm>
            <a:off x="5006963" y="3783118"/>
            <a:ext cx="2178073" cy="1530576"/>
          </a:xfrm>
          <a:prstGeom prst="irregularSeal1">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Samples Pile up</a:t>
            </a:r>
          </a:p>
        </p:txBody>
      </p:sp>
      <p:sp>
        <p:nvSpPr>
          <p:cNvPr id="78" name="Explosion: 8 Points 77">
            <a:extLst>
              <a:ext uri="{FF2B5EF4-FFF2-40B4-BE49-F238E27FC236}">
                <a16:creationId xmlns:a16="http://schemas.microsoft.com/office/drawing/2014/main" id="{83FD4872-2603-4B63-A567-584F8C5E57DB}"/>
              </a:ext>
            </a:extLst>
          </p:cNvPr>
          <p:cNvSpPr/>
          <p:nvPr/>
        </p:nvSpPr>
        <p:spPr>
          <a:xfrm>
            <a:off x="8319068" y="3682598"/>
            <a:ext cx="2178073" cy="1530576"/>
          </a:xfrm>
          <a:prstGeom prst="irregularSeal1">
            <a:avLst/>
          </a:prstGeom>
          <a:solidFill>
            <a:schemeClr val="bg1"/>
          </a:solidFill>
          <a:ln w="317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Arial"/>
                <a:ea typeface="+mn-ea"/>
                <a:cs typeface="+mn-cs"/>
              </a:rPr>
              <a:t>Free time!</a:t>
            </a:r>
          </a:p>
        </p:txBody>
      </p:sp>
    </p:spTree>
    <p:extLst>
      <p:ext uri="{BB962C8B-B14F-4D97-AF65-F5344CB8AC3E}">
        <p14:creationId xmlns:p14="http://schemas.microsoft.com/office/powerpoint/2010/main" val="415450433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275970" y="942817"/>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1253973-B2D4-4985-87A2-20A7544AEED5}"/>
              </a:ext>
            </a:extLst>
          </p:cNvPr>
          <p:cNvGrpSpPr/>
          <p:nvPr/>
        </p:nvGrpSpPr>
        <p:grpSpPr>
          <a:xfrm>
            <a:off x="5983306" y="938315"/>
            <a:ext cx="3857345" cy="1910575"/>
            <a:chOff x="5926156" y="2690336"/>
            <a:chExt cx="3857345" cy="1910575"/>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24261" y="3956972"/>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245064" y="3956972"/>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Man">
              <a:extLst>
                <a:ext uri="{FF2B5EF4-FFF2-40B4-BE49-F238E27FC236}">
                  <a16:creationId xmlns:a16="http://schemas.microsoft.com/office/drawing/2014/main" id="{3150F629-8A68-4C63-803D-2BB73A0D1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954414" y="938315"/>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7" name="Group 6">
            <a:extLst>
              <a:ext uri="{FF2B5EF4-FFF2-40B4-BE49-F238E27FC236}">
                <a16:creationId xmlns:a16="http://schemas.microsoft.com/office/drawing/2014/main" id="{EE2309C4-D073-496F-A1EC-96312AD95411}"/>
              </a:ext>
            </a:extLst>
          </p:cNvPr>
          <p:cNvGrpSpPr/>
          <p:nvPr/>
        </p:nvGrpSpPr>
        <p:grpSpPr>
          <a:xfrm>
            <a:off x="209181" y="942817"/>
            <a:ext cx="2794289" cy="1910575"/>
            <a:chOff x="152031" y="2694838"/>
            <a:chExt cx="2794289" cy="1910575"/>
          </a:xfrm>
        </p:grpSpPr>
        <p:pic>
          <p:nvPicPr>
            <p:cNvPr id="5" name="Graphic 4" descr="Flask">
              <a:extLst>
                <a:ext uri="{FF2B5EF4-FFF2-40B4-BE49-F238E27FC236}">
                  <a16:creationId xmlns:a16="http://schemas.microsoft.com/office/drawing/2014/main" id="{5E69968D-0499-4C46-A5E1-56C1E6F57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9" name="Graphic 8" descr="Flask">
              <a:extLst>
                <a:ext uri="{FF2B5EF4-FFF2-40B4-BE49-F238E27FC236}">
                  <a16:creationId xmlns:a16="http://schemas.microsoft.com/office/drawing/2014/main" id="{416DEF75-7904-4EED-A4BF-B3D31E277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1" name="Graphic 10" descr="Flask">
              <a:extLst>
                <a:ext uri="{FF2B5EF4-FFF2-40B4-BE49-F238E27FC236}">
                  <a16:creationId xmlns:a16="http://schemas.microsoft.com/office/drawing/2014/main" id="{45A533AA-1D5B-4344-9113-162F643E7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2" name="Graphic 11" descr="Flask">
              <a:extLst>
                <a:ext uri="{FF2B5EF4-FFF2-40B4-BE49-F238E27FC236}">
                  <a16:creationId xmlns:a16="http://schemas.microsoft.com/office/drawing/2014/main" id="{1C98C7CD-9BF1-40CB-BEA7-006EBA04A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8" name="Rectangle 7">
              <a:extLst>
                <a:ext uri="{FF2B5EF4-FFF2-40B4-BE49-F238E27FC236}">
                  <a16:creationId xmlns:a16="http://schemas.microsoft.com/office/drawing/2014/main" id="{3BD0C306-3F60-4F1D-A5B8-EEDBFF5D9395}"/>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5104DB7-3EF6-423A-9DA2-C0E411682252}"/>
                </a:ext>
              </a:extLst>
            </p:cNvPr>
            <p:cNvSpPr txBox="1"/>
            <p:nvPr/>
          </p:nvSpPr>
          <p:spPr>
            <a:xfrm>
              <a:off x="152031" y="2694838"/>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23" name="Group 22">
              <a:extLst>
                <a:ext uri="{FF2B5EF4-FFF2-40B4-BE49-F238E27FC236}">
                  <a16:creationId xmlns:a16="http://schemas.microsoft.com/office/drawing/2014/main" id="{B4D941D3-36D6-4413-948C-9E6761D0AEFB}"/>
                </a:ext>
              </a:extLst>
            </p:cNvPr>
            <p:cNvGrpSpPr/>
            <p:nvPr/>
          </p:nvGrpSpPr>
          <p:grpSpPr>
            <a:xfrm>
              <a:off x="350136" y="3961474"/>
              <a:ext cx="1051145" cy="455144"/>
              <a:chOff x="867614" y="5093594"/>
              <a:chExt cx="1051145" cy="321717"/>
            </a:xfrm>
          </p:grpSpPr>
          <p:cxnSp>
            <p:nvCxnSpPr>
              <p:cNvPr id="21" name="Straight Connector 20">
                <a:extLst>
                  <a:ext uri="{FF2B5EF4-FFF2-40B4-BE49-F238E27FC236}">
                    <a16:creationId xmlns:a16="http://schemas.microsoft.com/office/drawing/2014/main" id="{A5E45FCA-7906-47F1-ACAE-302EE4BEF5AA}"/>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BBF380-F64F-43D8-8468-A678135697A9}"/>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4448B5-9A13-460D-B7FC-9F030334BCD5}"/>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66D21F3D-B8FD-43B6-9C49-4E912FDAD314}"/>
                </a:ext>
              </a:extLst>
            </p:cNvPr>
            <p:cNvGrpSpPr/>
            <p:nvPr/>
          </p:nvGrpSpPr>
          <p:grpSpPr>
            <a:xfrm>
              <a:off x="1835269" y="3961474"/>
              <a:ext cx="1051145" cy="455144"/>
              <a:chOff x="867614" y="5093594"/>
              <a:chExt cx="1051145" cy="321717"/>
            </a:xfrm>
          </p:grpSpPr>
          <p:cxnSp>
            <p:nvCxnSpPr>
              <p:cNvPr id="30" name="Straight Connector 29">
                <a:extLst>
                  <a:ext uri="{FF2B5EF4-FFF2-40B4-BE49-F238E27FC236}">
                    <a16:creationId xmlns:a16="http://schemas.microsoft.com/office/drawing/2014/main" id="{2D75738C-AF59-4042-80A3-E335AA933FE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DE18B4-175C-4372-A142-5A4EA05B1C4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1532B3C-F689-49B3-B3DD-F81AA184A41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 name="Graphic 14" descr="Man">
              <a:extLst>
                <a:ext uri="{FF2B5EF4-FFF2-40B4-BE49-F238E27FC236}">
                  <a16:creationId xmlns:a16="http://schemas.microsoft.com/office/drawing/2014/main" id="{D7195C5F-1FE5-4375-84CE-750E94BF9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274" name="Graphic 273" descr="Computer">
              <a:extLst>
                <a:ext uri="{FF2B5EF4-FFF2-40B4-BE49-F238E27FC236}">
                  <a16:creationId xmlns:a16="http://schemas.microsoft.com/office/drawing/2014/main" id="{D66360E1-0F6D-4FF7-B573-F8219652D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Un-Balanced – In 1 Hour</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2170" y="1399894"/>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4057" y="1406639"/>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7" y="5253633"/>
            <a:ext cx="1847085" cy="6881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439687" y="4552908"/>
            <a:ext cx="2286000" cy="1393082"/>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590626" y="3429000"/>
            <a:ext cx="2286000" cy="25124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45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455858" y="4554133"/>
            <a:ext cx="2286000" cy="13873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79" name="Graphic 78" descr="Flask">
            <a:extLst>
              <a:ext uri="{FF2B5EF4-FFF2-40B4-BE49-F238E27FC236}">
                <a16:creationId xmlns:a16="http://schemas.microsoft.com/office/drawing/2014/main" id="{53194888-07A3-48C7-9070-AC66C32B6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5447158"/>
            <a:ext cx="510918" cy="510918"/>
          </a:xfrm>
          <a:prstGeom prst="rect">
            <a:avLst/>
          </a:prstGeom>
        </p:spPr>
      </p:pic>
      <p:pic>
        <p:nvPicPr>
          <p:cNvPr id="80" name="Graphic 79" descr="Flask">
            <a:extLst>
              <a:ext uri="{FF2B5EF4-FFF2-40B4-BE49-F238E27FC236}">
                <a16:creationId xmlns:a16="http://schemas.microsoft.com/office/drawing/2014/main" id="{9B7AE5D4-DD28-426B-8CCF-06E37771A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4933989"/>
            <a:ext cx="510918" cy="510918"/>
          </a:xfrm>
          <a:prstGeom prst="rect">
            <a:avLst/>
          </a:prstGeom>
        </p:spPr>
      </p:pic>
      <p:pic>
        <p:nvPicPr>
          <p:cNvPr id="81" name="Graphic 80" descr="Flask">
            <a:extLst>
              <a:ext uri="{FF2B5EF4-FFF2-40B4-BE49-F238E27FC236}">
                <a16:creationId xmlns:a16="http://schemas.microsoft.com/office/drawing/2014/main" id="{9C17BA3C-3264-468B-82DD-0C27DEE42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1435" y="5440894"/>
            <a:ext cx="510918" cy="510918"/>
          </a:xfrm>
          <a:prstGeom prst="rect">
            <a:avLst/>
          </a:prstGeom>
        </p:spPr>
      </p:pic>
      <p:pic>
        <p:nvPicPr>
          <p:cNvPr id="82" name="Graphic 81" descr="Flask">
            <a:extLst>
              <a:ext uri="{FF2B5EF4-FFF2-40B4-BE49-F238E27FC236}">
                <a16:creationId xmlns:a16="http://schemas.microsoft.com/office/drawing/2014/main" id="{CED05A0D-06E1-4F1D-9196-A237663DF9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5440666"/>
            <a:ext cx="510918" cy="510918"/>
          </a:xfrm>
          <a:prstGeom prst="rect">
            <a:avLst/>
          </a:prstGeom>
        </p:spPr>
      </p:pic>
      <p:pic>
        <p:nvPicPr>
          <p:cNvPr id="83" name="Graphic 82" descr="Flask">
            <a:extLst>
              <a:ext uri="{FF2B5EF4-FFF2-40B4-BE49-F238E27FC236}">
                <a16:creationId xmlns:a16="http://schemas.microsoft.com/office/drawing/2014/main" id="{A0EF3A27-058C-42D0-82AF-4D28A9CEDA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4927497"/>
            <a:ext cx="510918" cy="510918"/>
          </a:xfrm>
          <a:prstGeom prst="rect">
            <a:avLst/>
          </a:prstGeom>
        </p:spPr>
      </p:pic>
      <p:pic>
        <p:nvPicPr>
          <p:cNvPr id="84" name="Graphic 83" descr="Flask">
            <a:extLst>
              <a:ext uri="{FF2B5EF4-FFF2-40B4-BE49-F238E27FC236}">
                <a16:creationId xmlns:a16="http://schemas.microsoft.com/office/drawing/2014/main" id="{E1C8C290-5156-496E-9C47-3B073C93A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310" y="2928967"/>
            <a:ext cx="510918" cy="510918"/>
          </a:xfrm>
          <a:prstGeom prst="rect">
            <a:avLst/>
          </a:prstGeom>
        </p:spPr>
      </p:pic>
      <p:pic>
        <p:nvPicPr>
          <p:cNvPr id="85" name="Graphic 84" descr="Flask">
            <a:extLst>
              <a:ext uri="{FF2B5EF4-FFF2-40B4-BE49-F238E27FC236}">
                <a16:creationId xmlns:a16="http://schemas.microsoft.com/office/drawing/2014/main" id="{F66EE481-E521-4267-8946-B966589E5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552" y="4750443"/>
            <a:ext cx="510918" cy="510918"/>
          </a:xfrm>
          <a:prstGeom prst="rect">
            <a:avLst/>
          </a:prstGeom>
        </p:spPr>
      </p:pic>
      <p:pic>
        <p:nvPicPr>
          <p:cNvPr id="86" name="Graphic 85" descr="Flask">
            <a:extLst>
              <a:ext uri="{FF2B5EF4-FFF2-40B4-BE49-F238E27FC236}">
                <a16:creationId xmlns:a16="http://schemas.microsoft.com/office/drawing/2014/main" id="{EB982A61-0CE0-4555-A28E-B2B1A42F4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7087" y="4048073"/>
            <a:ext cx="510918" cy="510918"/>
          </a:xfrm>
          <a:prstGeom prst="rect">
            <a:avLst/>
          </a:prstGeom>
        </p:spPr>
      </p:pic>
      <p:sp>
        <p:nvSpPr>
          <p:cNvPr id="3" name="TextBox 2">
            <a:extLst>
              <a:ext uri="{FF2B5EF4-FFF2-40B4-BE49-F238E27FC236}">
                <a16:creationId xmlns:a16="http://schemas.microsoft.com/office/drawing/2014/main" id="{A13D3C90-BC24-4A7C-AA96-01C18E2108D3}"/>
              </a:ext>
            </a:extLst>
          </p:cNvPr>
          <p:cNvSpPr txBox="1"/>
          <p:nvPr/>
        </p:nvSpPr>
        <p:spPr>
          <a:xfrm>
            <a:off x="7297338" y="190831"/>
            <a:ext cx="4383128" cy="584775"/>
          </a:xfrm>
          <a:prstGeom prst="rect">
            <a:avLst/>
          </a:prstGeom>
          <a:noFill/>
        </p:spPr>
        <p:txBody>
          <a:bodyPr wrap="square" rtlCol="0">
            <a:spAutoFit/>
          </a:bodyPr>
          <a:lstStyle/>
          <a:p>
            <a:pPr algn="r"/>
            <a:r>
              <a:rPr lang="en-US" sz="3200" b="1" baseline="0" dirty="0">
                <a:solidFill>
                  <a:schemeClr val="accent2">
                    <a:lumMod val="75000"/>
                  </a:schemeClr>
                </a:solidFill>
                <a:latin typeface="Calibri" panose="020F0502020204030204" pitchFamily="34" charset="0"/>
                <a:ea typeface="+mj-ea"/>
                <a:cs typeface="Arial"/>
              </a:rPr>
              <a:t>Delivered: 0  / WIP: 8</a:t>
            </a:r>
          </a:p>
        </p:txBody>
      </p:sp>
    </p:spTree>
    <p:extLst>
      <p:ext uri="{BB962C8B-B14F-4D97-AF65-F5344CB8AC3E}">
        <p14:creationId xmlns:p14="http://schemas.microsoft.com/office/powerpoint/2010/main" val="15553051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275970" y="942817"/>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1253973-B2D4-4985-87A2-20A7544AEED5}"/>
              </a:ext>
            </a:extLst>
          </p:cNvPr>
          <p:cNvGrpSpPr/>
          <p:nvPr/>
        </p:nvGrpSpPr>
        <p:grpSpPr>
          <a:xfrm>
            <a:off x="5983306" y="938315"/>
            <a:ext cx="3857345" cy="1910575"/>
            <a:chOff x="5926156" y="2690336"/>
            <a:chExt cx="3857345" cy="1910575"/>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24261" y="3956972"/>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245064" y="3956972"/>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Man">
              <a:extLst>
                <a:ext uri="{FF2B5EF4-FFF2-40B4-BE49-F238E27FC236}">
                  <a16:creationId xmlns:a16="http://schemas.microsoft.com/office/drawing/2014/main" id="{3150F629-8A68-4C63-803D-2BB73A0D1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954414" y="938315"/>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7" name="Group 6">
            <a:extLst>
              <a:ext uri="{FF2B5EF4-FFF2-40B4-BE49-F238E27FC236}">
                <a16:creationId xmlns:a16="http://schemas.microsoft.com/office/drawing/2014/main" id="{EE2309C4-D073-496F-A1EC-96312AD95411}"/>
              </a:ext>
            </a:extLst>
          </p:cNvPr>
          <p:cNvGrpSpPr/>
          <p:nvPr/>
        </p:nvGrpSpPr>
        <p:grpSpPr>
          <a:xfrm>
            <a:off x="209181" y="942817"/>
            <a:ext cx="2794289" cy="1910575"/>
            <a:chOff x="152031" y="2694838"/>
            <a:chExt cx="2794289" cy="1910575"/>
          </a:xfrm>
        </p:grpSpPr>
        <p:pic>
          <p:nvPicPr>
            <p:cNvPr id="5" name="Graphic 4" descr="Flask">
              <a:extLst>
                <a:ext uri="{FF2B5EF4-FFF2-40B4-BE49-F238E27FC236}">
                  <a16:creationId xmlns:a16="http://schemas.microsoft.com/office/drawing/2014/main" id="{5E69968D-0499-4C46-A5E1-56C1E6F57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9" name="Graphic 8" descr="Flask">
              <a:extLst>
                <a:ext uri="{FF2B5EF4-FFF2-40B4-BE49-F238E27FC236}">
                  <a16:creationId xmlns:a16="http://schemas.microsoft.com/office/drawing/2014/main" id="{416DEF75-7904-4EED-A4BF-B3D31E277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1" name="Graphic 10" descr="Flask">
              <a:extLst>
                <a:ext uri="{FF2B5EF4-FFF2-40B4-BE49-F238E27FC236}">
                  <a16:creationId xmlns:a16="http://schemas.microsoft.com/office/drawing/2014/main" id="{45A533AA-1D5B-4344-9113-162F643E7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2" name="Graphic 11" descr="Flask">
              <a:extLst>
                <a:ext uri="{FF2B5EF4-FFF2-40B4-BE49-F238E27FC236}">
                  <a16:creationId xmlns:a16="http://schemas.microsoft.com/office/drawing/2014/main" id="{1C98C7CD-9BF1-40CB-BEA7-006EBA04A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8" name="Rectangle 7">
              <a:extLst>
                <a:ext uri="{FF2B5EF4-FFF2-40B4-BE49-F238E27FC236}">
                  <a16:creationId xmlns:a16="http://schemas.microsoft.com/office/drawing/2014/main" id="{3BD0C306-3F60-4F1D-A5B8-EEDBFF5D9395}"/>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5104DB7-3EF6-423A-9DA2-C0E411682252}"/>
                </a:ext>
              </a:extLst>
            </p:cNvPr>
            <p:cNvSpPr txBox="1"/>
            <p:nvPr/>
          </p:nvSpPr>
          <p:spPr>
            <a:xfrm>
              <a:off x="152031" y="2694838"/>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23" name="Group 22">
              <a:extLst>
                <a:ext uri="{FF2B5EF4-FFF2-40B4-BE49-F238E27FC236}">
                  <a16:creationId xmlns:a16="http://schemas.microsoft.com/office/drawing/2014/main" id="{B4D941D3-36D6-4413-948C-9E6761D0AEFB}"/>
                </a:ext>
              </a:extLst>
            </p:cNvPr>
            <p:cNvGrpSpPr/>
            <p:nvPr/>
          </p:nvGrpSpPr>
          <p:grpSpPr>
            <a:xfrm>
              <a:off x="350136" y="3961474"/>
              <a:ext cx="1051145" cy="455144"/>
              <a:chOff x="867614" y="5093594"/>
              <a:chExt cx="1051145" cy="321717"/>
            </a:xfrm>
          </p:grpSpPr>
          <p:cxnSp>
            <p:nvCxnSpPr>
              <p:cNvPr id="21" name="Straight Connector 20">
                <a:extLst>
                  <a:ext uri="{FF2B5EF4-FFF2-40B4-BE49-F238E27FC236}">
                    <a16:creationId xmlns:a16="http://schemas.microsoft.com/office/drawing/2014/main" id="{A5E45FCA-7906-47F1-ACAE-302EE4BEF5AA}"/>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BBF380-F64F-43D8-8468-A678135697A9}"/>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4448B5-9A13-460D-B7FC-9F030334BCD5}"/>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66D21F3D-B8FD-43B6-9C49-4E912FDAD314}"/>
                </a:ext>
              </a:extLst>
            </p:cNvPr>
            <p:cNvGrpSpPr/>
            <p:nvPr/>
          </p:nvGrpSpPr>
          <p:grpSpPr>
            <a:xfrm>
              <a:off x="1835269" y="3961474"/>
              <a:ext cx="1051145" cy="455144"/>
              <a:chOff x="867614" y="5093594"/>
              <a:chExt cx="1051145" cy="321717"/>
            </a:xfrm>
          </p:grpSpPr>
          <p:cxnSp>
            <p:nvCxnSpPr>
              <p:cNvPr id="30" name="Straight Connector 29">
                <a:extLst>
                  <a:ext uri="{FF2B5EF4-FFF2-40B4-BE49-F238E27FC236}">
                    <a16:creationId xmlns:a16="http://schemas.microsoft.com/office/drawing/2014/main" id="{2D75738C-AF59-4042-80A3-E335AA933FE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DE18B4-175C-4372-A142-5A4EA05B1C4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1532B3C-F689-49B3-B3DD-F81AA184A41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 name="Graphic 14" descr="Man">
              <a:extLst>
                <a:ext uri="{FF2B5EF4-FFF2-40B4-BE49-F238E27FC236}">
                  <a16:creationId xmlns:a16="http://schemas.microsoft.com/office/drawing/2014/main" id="{D7195C5F-1FE5-4375-84CE-750E94BF9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274" name="Graphic 273" descr="Computer">
              <a:extLst>
                <a:ext uri="{FF2B5EF4-FFF2-40B4-BE49-F238E27FC236}">
                  <a16:creationId xmlns:a16="http://schemas.microsoft.com/office/drawing/2014/main" id="{D66360E1-0F6D-4FF7-B573-F8219652D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Un-Balanced – In 5 Hours</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2170" y="1399894"/>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4057" y="1406639"/>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7" y="5253633"/>
            <a:ext cx="1847085" cy="6881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983861" y="4552908"/>
            <a:ext cx="1741826" cy="1393082"/>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590626" y="3429000"/>
            <a:ext cx="2286000" cy="25124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45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840651" y="4554133"/>
            <a:ext cx="1561520" cy="13873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79" name="Graphic 78" descr="Flask">
            <a:extLst>
              <a:ext uri="{FF2B5EF4-FFF2-40B4-BE49-F238E27FC236}">
                <a16:creationId xmlns:a16="http://schemas.microsoft.com/office/drawing/2014/main" id="{53194888-07A3-48C7-9070-AC66C32B6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5447158"/>
            <a:ext cx="510918" cy="510918"/>
          </a:xfrm>
          <a:prstGeom prst="rect">
            <a:avLst/>
          </a:prstGeom>
        </p:spPr>
      </p:pic>
      <p:pic>
        <p:nvPicPr>
          <p:cNvPr id="80" name="Graphic 79" descr="Flask">
            <a:extLst>
              <a:ext uri="{FF2B5EF4-FFF2-40B4-BE49-F238E27FC236}">
                <a16:creationId xmlns:a16="http://schemas.microsoft.com/office/drawing/2014/main" id="{9B7AE5D4-DD28-426B-8CCF-06E37771A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4933989"/>
            <a:ext cx="510918" cy="510918"/>
          </a:xfrm>
          <a:prstGeom prst="rect">
            <a:avLst/>
          </a:prstGeom>
        </p:spPr>
      </p:pic>
      <p:pic>
        <p:nvPicPr>
          <p:cNvPr id="82" name="Graphic 81" descr="Flask">
            <a:extLst>
              <a:ext uri="{FF2B5EF4-FFF2-40B4-BE49-F238E27FC236}">
                <a16:creationId xmlns:a16="http://schemas.microsoft.com/office/drawing/2014/main" id="{CED05A0D-06E1-4F1D-9196-A237663DF9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5440666"/>
            <a:ext cx="510918" cy="510918"/>
          </a:xfrm>
          <a:prstGeom prst="rect">
            <a:avLst/>
          </a:prstGeom>
        </p:spPr>
      </p:pic>
      <p:pic>
        <p:nvPicPr>
          <p:cNvPr id="83" name="Graphic 82" descr="Flask">
            <a:extLst>
              <a:ext uri="{FF2B5EF4-FFF2-40B4-BE49-F238E27FC236}">
                <a16:creationId xmlns:a16="http://schemas.microsoft.com/office/drawing/2014/main" id="{A0EF3A27-058C-42D0-82AF-4D28A9CEDA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4927497"/>
            <a:ext cx="510918" cy="510918"/>
          </a:xfrm>
          <a:prstGeom prst="rect">
            <a:avLst/>
          </a:prstGeom>
        </p:spPr>
      </p:pic>
      <p:pic>
        <p:nvPicPr>
          <p:cNvPr id="84" name="Graphic 83" descr="Flask">
            <a:extLst>
              <a:ext uri="{FF2B5EF4-FFF2-40B4-BE49-F238E27FC236}">
                <a16:creationId xmlns:a16="http://schemas.microsoft.com/office/drawing/2014/main" id="{E1C8C290-5156-496E-9C47-3B073C93A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310" y="2928967"/>
            <a:ext cx="510918" cy="510918"/>
          </a:xfrm>
          <a:prstGeom prst="rect">
            <a:avLst/>
          </a:prstGeom>
        </p:spPr>
      </p:pic>
      <p:pic>
        <p:nvPicPr>
          <p:cNvPr id="85" name="Graphic 84" descr="Flask">
            <a:extLst>
              <a:ext uri="{FF2B5EF4-FFF2-40B4-BE49-F238E27FC236}">
                <a16:creationId xmlns:a16="http://schemas.microsoft.com/office/drawing/2014/main" id="{F66EE481-E521-4267-8946-B966589E5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552" y="4750443"/>
            <a:ext cx="510918" cy="510918"/>
          </a:xfrm>
          <a:prstGeom prst="rect">
            <a:avLst/>
          </a:prstGeom>
        </p:spPr>
      </p:pic>
      <p:pic>
        <p:nvPicPr>
          <p:cNvPr id="86" name="Graphic 85" descr="Flask">
            <a:extLst>
              <a:ext uri="{FF2B5EF4-FFF2-40B4-BE49-F238E27FC236}">
                <a16:creationId xmlns:a16="http://schemas.microsoft.com/office/drawing/2014/main" id="{EB982A61-0CE0-4555-A28E-B2B1A42F4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7087" y="4048073"/>
            <a:ext cx="510918" cy="510918"/>
          </a:xfrm>
          <a:prstGeom prst="rect">
            <a:avLst/>
          </a:prstGeom>
        </p:spPr>
      </p:pic>
      <p:pic>
        <p:nvPicPr>
          <p:cNvPr id="87" name="Graphic 86" descr="Flask">
            <a:extLst>
              <a:ext uri="{FF2B5EF4-FFF2-40B4-BE49-F238E27FC236}">
                <a16:creationId xmlns:a16="http://schemas.microsoft.com/office/drawing/2014/main" id="{019A5300-C7B8-4129-B5F3-FA675615B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4435210"/>
            <a:ext cx="510918" cy="510918"/>
          </a:xfrm>
          <a:prstGeom prst="rect">
            <a:avLst/>
          </a:prstGeom>
        </p:spPr>
      </p:pic>
      <p:pic>
        <p:nvPicPr>
          <p:cNvPr id="88" name="Graphic 87" descr="Flask">
            <a:extLst>
              <a:ext uri="{FF2B5EF4-FFF2-40B4-BE49-F238E27FC236}">
                <a16:creationId xmlns:a16="http://schemas.microsoft.com/office/drawing/2014/main" id="{8481E698-BFD8-4A69-885F-4A19203B8C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3922041"/>
            <a:ext cx="510918" cy="510918"/>
          </a:xfrm>
          <a:prstGeom prst="rect">
            <a:avLst/>
          </a:prstGeom>
        </p:spPr>
      </p:pic>
      <p:pic>
        <p:nvPicPr>
          <p:cNvPr id="89" name="Graphic 88" descr="Flask">
            <a:extLst>
              <a:ext uri="{FF2B5EF4-FFF2-40B4-BE49-F238E27FC236}">
                <a16:creationId xmlns:a16="http://schemas.microsoft.com/office/drawing/2014/main" id="{899C6677-6441-4FE4-AA42-BE9BFD52B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4428718"/>
            <a:ext cx="510918" cy="510918"/>
          </a:xfrm>
          <a:prstGeom prst="rect">
            <a:avLst/>
          </a:prstGeom>
        </p:spPr>
      </p:pic>
      <p:pic>
        <p:nvPicPr>
          <p:cNvPr id="90" name="Graphic 89" descr="Flask">
            <a:extLst>
              <a:ext uri="{FF2B5EF4-FFF2-40B4-BE49-F238E27FC236}">
                <a16:creationId xmlns:a16="http://schemas.microsoft.com/office/drawing/2014/main" id="{77599950-4406-4CA9-8B57-07B96FB7B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3915549"/>
            <a:ext cx="510918" cy="510918"/>
          </a:xfrm>
          <a:prstGeom prst="rect">
            <a:avLst/>
          </a:prstGeom>
        </p:spPr>
      </p:pic>
      <p:pic>
        <p:nvPicPr>
          <p:cNvPr id="91" name="Graphic 90" descr="Flask">
            <a:extLst>
              <a:ext uri="{FF2B5EF4-FFF2-40B4-BE49-F238E27FC236}">
                <a16:creationId xmlns:a16="http://schemas.microsoft.com/office/drawing/2014/main" id="{7F85B665-97CD-4E70-A40E-445815DB6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5453650"/>
            <a:ext cx="510918" cy="510918"/>
          </a:xfrm>
          <a:prstGeom prst="rect">
            <a:avLst/>
          </a:prstGeom>
        </p:spPr>
      </p:pic>
      <p:pic>
        <p:nvPicPr>
          <p:cNvPr id="92" name="Graphic 91" descr="Flask">
            <a:extLst>
              <a:ext uri="{FF2B5EF4-FFF2-40B4-BE49-F238E27FC236}">
                <a16:creationId xmlns:a16="http://schemas.microsoft.com/office/drawing/2014/main" id="{115BFFCF-038A-4B1F-84AD-B69E6E56C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4940481"/>
            <a:ext cx="510918" cy="510918"/>
          </a:xfrm>
          <a:prstGeom prst="rect">
            <a:avLst/>
          </a:prstGeom>
        </p:spPr>
      </p:pic>
      <p:pic>
        <p:nvPicPr>
          <p:cNvPr id="93" name="Graphic 92" descr="Flask">
            <a:extLst>
              <a:ext uri="{FF2B5EF4-FFF2-40B4-BE49-F238E27FC236}">
                <a16:creationId xmlns:a16="http://schemas.microsoft.com/office/drawing/2014/main" id="{690EE4CF-6FF2-49CF-BF77-5AD49050A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5447158"/>
            <a:ext cx="510918" cy="510918"/>
          </a:xfrm>
          <a:prstGeom prst="rect">
            <a:avLst/>
          </a:prstGeom>
        </p:spPr>
      </p:pic>
      <p:pic>
        <p:nvPicPr>
          <p:cNvPr id="94" name="Graphic 93" descr="Flask">
            <a:extLst>
              <a:ext uri="{FF2B5EF4-FFF2-40B4-BE49-F238E27FC236}">
                <a16:creationId xmlns:a16="http://schemas.microsoft.com/office/drawing/2014/main" id="{11EBBF56-EBB6-4311-A5D7-99D6ACCB1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4933989"/>
            <a:ext cx="510918" cy="510918"/>
          </a:xfrm>
          <a:prstGeom prst="rect">
            <a:avLst/>
          </a:prstGeom>
        </p:spPr>
      </p:pic>
      <p:pic>
        <p:nvPicPr>
          <p:cNvPr id="95" name="Graphic 94" descr="Flask">
            <a:extLst>
              <a:ext uri="{FF2B5EF4-FFF2-40B4-BE49-F238E27FC236}">
                <a16:creationId xmlns:a16="http://schemas.microsoft.com/office/drawing/2014/main" id="{F378B17F-DB9F-476D-AE70-BF2992773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4441702"/>
            <a:ext cx="510918" cy="510918"/>
          </a:xfrm>
          <a:prstGeom prst="rect">
            <a:avLst/>
          </a:prstGeom>
        </p:spPr>
      </p:pic>
      <p:pic>
        <p:nvPicPr>
          <p:cNvPr id="96" name="Graphic 95" descr="Flask">
            <a:extLst>
              <a:ext uri="{FF2B5EF4-FFF2-40B4-BE49-F238E27FC236}">
                <a16:creationId xmlns:a16="http://schemas.microsoft.com/office/drawing/2014/main" id="{D84198E8-E4AA-4608-A03F-47DA699F8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3928533"/>
            <a:ext cx="510918" cy="510918"/>
          </a:xfrm>
          <a:prstGeom prst="rect">
            <a:avLst/>
          </a:prstGeom>
        </p:spPr>
      </p:pic>
      <p:pic>
        <p:nvPicPr>
          <p:cNvPr id="97" name="Graphic 96" descr="Flask">
            <a:extLst>
              <a:ext uri="{FF2B5EF4-FFF2-40B4-BE49-F238E27FC236}">
                <a16:creationId xmlns:a16="http://schemas.microsoft.com/office/drawing/2014/main" id="{34F2DA39-4440-4053-BC71-833DE9631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4435210"/>
            <a:ext cx="510918" cy="510918"/>
          </a:xfrm>
          <a:prstGeom prst="rect">
            <a:avLst/>
          </a:prstGeom>
        </p:spPr>
      </p:pic>
      <p:pic>
        <p:nvPicPr>
          <p:cNvPr id="98" name="Graphic 97" descr="Flask">
            <a:extLst>
              <a:ext uri="{FF2B5EF4-FFF2-40B4-BE49-F238E27FC236}">
                <a16:creationId xmlns:a16="http://schemas.microsoft.com/office/drawing/2014/main" id="{C282AB1A-B2C2-4378-893F-AFBB4AC57A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3922041"/>
            <a:ext cx="510918" cy="510918"/>
          </a:xfrm>
          <a:prstGeom prst="rect">
            <a:avLst/>
          </a:prstGeom>
        </p:spPr>
      </p:pic>
      <p:pic>
        <p:nvPicPr>
          <p:cNvPr id="99" name="Graphic 98" descr="Flask">
            <a:extLst>
              <a:ext uri="{FF2B5EF4-FFF2-40B4-BE49-F238E27FC236}">
                <a16:creationId xmlns:a16="http://schemas.microsoft.com/office/drawing/2014/main" id="{CDBC0908-496B-4FD3-8C86-5E536A1B2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3296" y="3426204"/>
            <a:ext cx="510918" cy="510918"/>
          </a:xfrm>
          <a:prstGeom prst="rect">
            <a:avLst/>
          </a:prstGeom>
        </p:spPr>
      </p:pic>
      <p:pic>
        <p:nvPicPr>
          <p:cNvPr id="100" name="Graphic 99" descr="Flask">
            <a:extLst>
              <a:ext uri="{FF2B5EF4-FFF2-40B4-BE49-F238E27FC236}">
                <a16:creationId xmlns:a16="http://schemas.microsoft.com/office/drawing/2014/main" id="{466C1CFB-E148-4595-8912-A189F8699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5457465"/>
            <a:ext cx="510918" cy="510918"/>
          </a:xfrm>
          <a:prstGeom prst="rect">
            <a:avLst/>
          </a:prstGeom>
        </p:spPr>
      </p:pic>
      <p:pic>
        <p:nvPicPr>
          <p:cNvPr id="101" name="Graphic 100" descr="Flask">
            <a:extLst>
              <a:ext uri="{FF2B5EF4-FFF2-40B4-BE49-F238E27FC236}">
                <a16:creationId xmlns:a16="http://schemas.microsoft.com/office/drawing/2014/main" id="{E28F7133-EFBF-40F2-801B-627EA6CC5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4944296"/>
            <a:ext cx="510918" cy="510918"/>
          </a:xfrm>
          <a:prstGeom prst="rect">
            <a:avLst/>
          </a:prstGeom>
        </p:spPr>
      </p:pic>
      <p:pic>
        <p:nvPicPr>
          <p:cNvPr id="102" name="Graphic 101" descr="Flask">
            <a:extLst>
              <a:ext uri="{FF2B5EF4-FFF2-40B4-BE49-F238E27FC236}">
                <a16:creationId xmlns:a16="http://schemas.microsoft.com/office/drawing/2014/main" id="{2920248B-B78C-4675-9930-82B866C0B1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5450973"/>
            <a:ext cx="510918" cy="510918"/>
          </a:xfrm>
          <a:prstGeom prst="rect">
            <a:avLst/>
          </a:prstGeom>
        </p:spPr>
      </p:pic>
      <p:pic>
        <p:nvPicPr>
          <p:cNvPr id="103" name="Graphic 102" descr="Flask">
            <a:extLst>
              <a:ext uri="{FF2B5EF4-FFF2-40B4-BE49-F238E27FC236}">
                <a16:creationId xmlns:a16="http://schemas.microsoft.com/office/drawing/2014/main" id="{9687EE6B-5DBF-46A7-962A-DA4DD57C1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4937804"/>
            <a:ext cx="510918" cy="510918"/>
          </a:xfrm>
          <a:prstGeom prst="rect">
            <a:avLst/>
          </a:prstGeom>
        </p:spPr>
      </p:pic>
      <p:pic>
        <p:nvPicPr>
          <p:cNvPr id="104" name="Graphic 103" descr="Flask">
            <a:extLst>
              <a:ext uri="{FF2B5EF4-FFF2-40B4-BE49-F238E27FC236}">
                <a16:creationId xmlns:a16="http://schemas.microsoft.com/office/drawing/2014/main" id="{F9AC5730-A3FB-455E-A740-58528B6D2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4445517"/>
            <a:ext cx="510918" cy="510918"/>
          </a:xfrm>
          <a:prstGeom prst="rect">
            <a:avLst/>
          </a:prstGeom>
        </p:spPr>
      </p:pic>
      <p:pic>
        <p:nvPicPr>
          <p:cNvPr id="105" name="Graphic 104" descr="Flask">
            <a:extLst>
              <a:ext uri="{FF2B5EF4-FFF2-40B4-BE49-F238E27FC236}">
                <a16:creationId xmlns:a16="http://schemas.microsoft.com/office/drawing/2014/main" id="{8DF16721-F440-4859-8D26-DF2983053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4439025"/>
            <a:ext cx="510918" cy="510918"/>
          </a:xfrm>
          <a:prstGeom prst="rect">
            <a:avLst/>
          </a:prstGeom>
        </p:spPr>
      </p:pic>
      <p:pic>
        <p:nvPicPr>
          <p:cNvPr id="106" name="Graphic 105" descr="Flask">
            <a:extLst>
              <a:ext uri="{FF2B5EF4-FFF2-40B4-BE49-F238E27FC236}">
                <a16:creationId xmlns:a16="http://schemas.microsoft.com/office/drawing/2014/main" id="{AD370D1C-4A1C-406E-A40B-1A1DFF678F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4181" y="5451399"/>
            <a:ext cx="510918" cy="510918"/>
          </a:xfrm>
          <a:prstGeom prst="rect">
            <a:avLst/>
          </a:prstGeom>
        </p:spPr>
      </p:pic>
      <p:pic>
        <p:nvPicPr>
          <p:cNvPr id="107" name="Graphic 106" descr="Flask">
            <a:extLst>
              <a:ext uri="{FF2B5EF4-FFF2-40B4-BE49-F238E27FC236}">
                <a16:creationId xmlns:a16="http://schemas.microsoft.com/office/drawing/2014/main" id="{B2996D1A-CFEE-4DD4-84CE-089F5280F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4181" y="4938230"/>
            <a:ext cx="510918" cy="510918"/>
          </a:xfrm>
          <a:prstGeom prst="rect">
            <a:avLst/>
          </a:prstGeom>
        </p:spPr>
      </p:pic>
      <p:pic>
        <p:nvPicPr>
          <p:cNvPr id="108" name="Graphic 107" descr="Flask">
            <a:extLst>
              <a:ext uri="{FF2B5EF4-FFF2-40B4-BE49-F238E27FC236}">
                <a16:creationId xmlns:a16="http://schemas.microsoft.com/office/drawing/2014/main" id="{5F681266-A230-4F74-B0A0-8C6F7728AD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9373" y="5444907"/>
            <a:ext cx="510918" cy="510918"/>
          </a:xfrm>
          <a:prstGeom prst="rect">
            <a:avLst/>
          </a:prstGeom>
        </p:spPr>
      </p:pic>
      <p:pic>
        <p:nvPicPr>
          <p:cNvPr id="109" name="Graphic 108" descr="Flask">
            <a:extLst>
              <a:ext uri="{FF2B5EF4-FFF2-40B4-BE49-F238E27FC236}">
                <a16:creationId xmlns:a16="http://schemas.microsoft.com/office/drawing/2014/main" id="{FBC89437-8470-4567-9BEC-4F9905F0B9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9373" y="4931738"/>
            <a:ext cx="510918" cy="510918"/>
          </a:xfrm>
          <a:prstGeom prst="rect">
            <a:avLst/>
          </a:prstGeom>
        </p:spPr>
      </p:pic>
      <p:pic>
        <p:nvPicPr>
          <p:cNvPr id="110" name="Graphic 109" descr="Flask">
            <a:extLst>
              <a:ext uri="{FF2B5EF4-FFF2-40B4-BE49-F238E27FC236}">
                <a16:creationId xmlns:a16="http://schemas.microsoft.com/office/drawing/2014/main" id="{150DB1B0-BB01-4C4A-84D8-07D091AE0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4181" y="4439451"/>
            <a:ext cx="510918" cy="510918"/>
          </a:xfrm>
          <a:prstGeom prst="rect">
            <a:avLst/>
          </a:prstGeom>
        </p:spPr>
      </p:pic>
      <p:pic>
        <p:nvPicPr>
          <p:cNvPr id="111" name="Graphic 110" descr="Flask">
            <a:extLst>
              <a:ext uri="{FF2B5EF4-FFF2-40B4-BE49-F238E27FC236}">
                <a16:creationId xmlns:a16="http://schemas.microsoft.com/office/drawing/2014/main" id="{2AAEA7CF-BBBF-454C-B5F8-790F8020B5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9373" y="4432959"/>
            <a:ext cx="510918" cy="510918"/>
          </a:xfrm>
          <a:prstGeom prst="rect">
            <a:avLst/>
          </a:prstGeom>
        </p:spPr>
      </p:pic>
      <p:sp>
        <p:nvSpPr>
          <p:cNvPr id="112" name="TextBox 111">
            <a:extLst>
              <a:ext uri="{FF2B5EF4-FFF2-40B4-BE49-F238E27FC236}">
                <a16:creationId xmlns:a16="http://schemas.microsoft.com/office/drawing/2014/main" id="{F11C4ACF-9A83-4FA6-ADD1-8FCE9F22E231}"/>
              </a:ext>
            </a:extLst>
          </p:cNvPr>
          <p:cNvSpPr txBox="1"/>
          <p:nvPr/>
        </p:nvSpPr>
        <p:spPr>
          <a:xfrm>
            <a:off x="7297338" y="190831"/>
            <a:ext cx="4383128" cy="584775"/>
          </a:xfrm>
          <a:prstGeom prst="rect">
            <a:avLst/>
          </a:prstGeom>
          <a:noFill/>
        </p:spPr>
        <p:txBody>
          <a:bodyPr wrap="square" rtlCol="0">
            <a:spAutoFit/>
          </a:bodyPr>
          <a:lstStyle/>
          <a:p>
            <a:pPr algn="r"/>
            <a:r>
              <a:rPr lang="en-US" sz="3200" b="1" baseline="0" dirty="0">
                <a:solidFill>
                  <a:schemeClr val="accent2">
                    <a:lumMod val="75000"/>
                  </a:schemeClr>
                </a:solidFill>
                <a:latin typeface="Calibri" panose="020F0502020204030204" pitchFamily="34" charset="0"/>
                <a:ea typeface="+mj-ea"/>
                <a:cs typeface="Arial"/>
              </a:rPr>
              <a:t>Delivered: 6  / WIP: 26</a:t>
            </a:r>
          </a:p>
        </p:txBody>
      </p:sp>
    </p:spTree>
    <p:extLst>
      <p:ext uri="{BB962C8B-B14F-4D97-AF65-F5344CB8AC3E}">
        <p14:creationId xmlns:p14="http://schemas.microsoft.com/office/powerpoint/2010/main" val="266285310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275970" y="942817"/>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1253973-B2D4-4985-87A2-20A7544AEED5}"/>
              </a:ext>
            </a:extLst>
          </p:cNvPr>
          <p:cNvGrpSpPr/>
          <p:nvPr/>
        </p:nvGrpSpPr>
        <p:grpSpPr>
          <a:xfrm>
            <a:off x="5983306" y="938315"/>
            <a:ext cx="3857345" cy="1910575"/>
            <a:chOff x="5926156" y="2690336"/>
            <a:chExt cx="3857345" cy="1910575"/>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24261" y="3956972"/>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245064" y="3956972"/>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Man">
              <a:extLst>
                <a:ext uri="{FF2B5EF4-FFF2-40B4-BE49-F238E27FC236}">
                  <a16:creationId xmlns:a16="http://schemas.microsoft.com/office/drawing/2014/main" id="{3150F629-8A68-4C63-803D-2BB73A0D1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954414" y="938315"/>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7" name="Group 6">
            <a:extLst>
              <a:ext uri="{FF2B5EF4-FFF2-40B4-BE49-F238E27FC236}">
                <a16:creationId xmlns:a16="http://schemas.microsoft.com/office/drawing/2014/main" id="{EE2309C4-D073-496F-A1EC-96312AD95411}"/>
              </a:ext>
            </a:extLst>
          </p:cNvPr>
          <p:cNvGrpSpPr/>
          <p:nvPr/>
        </p:nvGrpSpPr>
        <p:grpSpPr>
          <a:xfrm>
            <a:off x="209181" y="942817"/>
            <a:ext cx="2794289" cy="1910575"/>
            <a:chOff x="152031" y="2694838"/>
            <a:chExt cx="2794289" cy="1910575"/>
          </a:xfrm>
        </p:grpSpPr>
        <p:pic>
          <p:nvPicPr>
            <p:cNvPr id="5" name="Graphic 4" descr="Flask">
              <a:extLst>
                <a:ext uri="{FF2B5EF4-FFF2-40B4-BE49-F238E27FC236}">
                  <a16:creationId xmlns:a16="http://schemas.microsoft.com/office/drawing/2014/main" id="{5E69968D-0499-4C46-A5E1-56C1E6F57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9" name="Graphic 8" descr="Flask">
              <a:extLst>
                <a:ext uri="{FF2B5EF4-FFF2-40B4-BE49-F238E27FC236}">
                  <a16:creationId xmlns:a16="http://schemas.microsoft.com/office/drawing/2014/main" id="{416DEF75-7904-4EED-A4BF-B3D31E277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1" name="Graphic 10" descr="Flask">
              <a:extLst>
                <a:ext uri="{FF2B5EF4-FFF2-40B4-BE49-F238E27FC236}">
                  <a16:creationId xmlns:a16="http://schemas.microsoft.com/office/drawing/2014/main" id="{45A533AA-1D5B-4344-9113-162F643E7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2" name="Graphic 11" descr="Flask">
              <a:extLst>
                <a:ext uri="{FF2B5EF4-FFF2-40B4-BE49-F238E27FC236}">
                  <a16:creationId xmlns:a16="http://schemas.microsoft.com/office/drawing/2014/main" id="{1C98C7CD-9BF1-40CB-BEA7-006EBA04A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8" name="Rectangle 7">
              <a:extLst>
                <a:ext uri="{FF2B5EF4-FFF2-40B4-BE49-F238E27FC236}">
                  <a16:creationId xmlns:a16="http://schemas.microsoft.com/office/drawing/2014/main" id="{3BD0C306-3F60-4F1D-A5B8-EEDBFF5D9395}"/>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5104DB7-3EF6-423A-9DA2-C0E411682252}"/>
                </a:ext>
              </a:extLst>
            </p:cNvPr>
            <p:cNvSpPr txBox="1"/>
            <p:nvPr/>
          </p:nvSpPr>
          <p:spPr>
            <a:xfrm>
              <a:off x="152031" y="2694838"/>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23" name="Group 22">
              <a:extLst>
                <a:ext uri="{FF2B5EF4-FFF2-40B4-BE49-F238E27FC236}">
                  <a16:creationId xmlns:a16="http://schemas.microsoft.com/office/drawing/2014/main" id="{B4D941D3-36D6-4413-948C-9E6761D0AEFB}"/>
                </a:ext>
              </a:extLst>
            </p:cNvPr>
            <p:cNvGrpSpPr/>
            <p:nvPr/>
          </p:nvGrpSpPr>
          <p:grpSpPr>
            <a:xfrm>
              <a:off x="350136" y="3961474"/>
              <a:ext cx="1051145" cy="455144"/>
              <a:chOff x="867614" y="5093594"/>
              <a:chExt cx="1051145" cy="321717"/>
            </a:xfrm>
          </p:grpSpPr>
          <p:cxnSp>
            <p:nvCxnSpPr>
              <p:cNvPr id="21" name="Straight Connector 20">
                <a:extLst>
                  <a:ext uri="{FF2B5EF4-FFF2-40B4-BE49-F238E27FC236}">
                    <a16:creationId xmlns:a16="http://schemas.microsoft.com/office/drawing/2014/main" id="{A5E45FCA-7906-47F1-ACAE-302EE4BEF5AA}"/>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BBF380-F64F-43D8-8468-A678135697A9}"/>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4448B5-9A13-460D-B7FC-9F030334BCD5}"/>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66D21F3D-B8FD-43B6-9C49-4E912FDAD314}"/>
                </a:ext>
              </a:extLst>
            </p:cNvPr>
            <p:cNvGrpSpPr/>
            <p:nvPr/>
          </p:nvGrpSpPr>
          <p:grpSpPr>
            <a:xfrm>
              <a:off x="1835269" y="3961474"/>
              <a:ext cx="1051145" cy="455144"/>
              <a:chOff x="867614" y="5093594"/>
              <a:chExt cx="1051145" cy="321717"/>
            </a:xfrm>
          </p:grpSpPr>
          <p:cxnSp>
            <p:nvCxnSpPr>
              <p:cNvPr id="30" name="Straight Connector 29">
                <a:extLst>
                  <a:ext uri="{FF2B5EF4-FFF2-40B4-BE49-F238E27FC236}">
                    <a16:creationId xmlns:a16="http://schemas.microsoft.com/office/drawing/2014/main" id="{2D75738C-AF59-4042-80A3-E335AA933FE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DE18B4-175C-4372-A142-5A4EA05B1C4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1532B3C-F689-49B3-B3DD-F81AA184A41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 name="Graphic 14" descr="Man">
              <a:extLst>
                <a:ext uri="{FF2B5EF4-FFF2-40B4-BE49-F238E27FC236}">
                  <a16:creationId xmlns:a16="http://schemas.microsoft.com/office/drawing/2014/main" id="{D7195C5F-1FE5-4375-84CE-750E94BF9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274" name="Graphic 273" descr="Computer">
              <a:extLst>
                <a:ext uri="{FF2B5EF4-FFF2-40B4-BE49-F238E27FC236}">
                  <a16:creationId xmlns:a16="http://schemas.microsoft.com/office/drawing/2014/main" id="{D66360E1-0F6D-4FF7-B573-F8219652D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Un-Balanced – In 8 Hours</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2170" y="1399894"/>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54057" y="1406639"/>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8" y="5253633"/>
            <a:ext cx="1569754" cy="6881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983861" y="4552908"/>
            <a:ext cx="1741826" cy="1393082"/>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590626" y="3429000"/>
            <a:ext cx="2286000" cy="2512488"/>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45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840651" y="4554133"/>
            <a:ext cx="1561520" cy="13873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79" name="Graphic 78" descr="Flask">
            <a:extLst>
              <a:ext uri="{FF2B5EF4-FFF2-40B4-BE49-F238E27FC236}">
                <a16:creationId xmlns:a16="http://schemas.microsoft.com/office/drawing/2014/main" id="{53194888-07A3-48C7-9070-AC66C32B6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5447158"/>
            <a:ext cx="510918" cy="510918"/>
          </a:xfrm>
          <a:prstGeom prst="rect">
            <a:avLst/>
          </a:prstGeom>
        </p:spPr>
      </p:pic>
      <p:pic>
        <p:nvPicPr>
          <p:cNvPr id="80" name="Graphic 79" descr="Flask">
            <a:extLst>
              <a:ext uri="{FF2B5EF4-FFF2-40B4-BE49-F238E27FC236}">
                <a16:creationId xmlns:a16="http://schemas.microsoft.com/office/drawing/2014/main" id="{9B7AE5D4-DD28-426B-8CCF-06E37771A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4933989"/>
            <a:ext cx="510918" cy="510918"/>
          </a:xfrm>
          <a:prstGeom prst="rect">
            <a:avLst/>
          </a:prstGeom>
        </p:spPr>
      </p:pic>
      <p:pic>
        <p:nvPicPr>
          <p:cNvPr id="82" name="Graphic 81" descr="Flask">
            <a:extLst>
              <a:ext uri="{FF2B5EF4-FFF2-40B4-BE49-F238E27FC236}">
                <a16:creationId xmlns:a16="http://schemas.microsoft.com/office/drawing/2014/main" id="{CED05A0D-06E1-4F1D-9196-A237663DF9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5440666"/>
            <a:ext cx="510918" cy="510918"/>
          </a:xfrm>
          <a:prstGeom prst="rect">
            <a:avLst/>
          </a:prstGeom>
        </p:spPr>
      </p:pic>
      <p:pic>
        <p:nvPicPr>
          <p:cNvPr id="83" name="Graphic 82" descr="Flask">
            <a:extLst>
              <a:ext uri="{FF2B5EF4-FFF2-40B4-BE49-F238E27FC236}">
                <a16:creationId xmlns:a16="http://schemas.microsoft.com/office/drawing/2014/main" id="{A0EF3A27-058C-42D0-82AF-4D28A9CEDA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4927497"/>
            <a:ext cx="510918" cy="510918"/>
          </a:xfrm>
          <a:prstGeom prst="rect">
            <a:avLst/>
          </a:prstGeom>
        </p:spPr>
      </p:pic>
      <p:pic>
        <p:nvPicPr>
          <p:cNvPr id="84" name="Graphic 83" descr="Flask">
            <a:extLst>
              <a:ext uri="{FF2B5EF4-FFF2-40B4-BE49-F238E27FC236}">
                <a16:creationId xmlns:a16="http://schemas.microsoft.com/office/drawing/2014/main" id="{E1C8C290-5156-496E-9C47-3B073C93A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310" y="2928967"/>
            <a:ext cx="510918" cy="510918"/>
          </a:xfrm>
          <a:prstGeom prst="rect">
            <a:avLst/>
          </a:prstGeom>
        </p:spPr>
      </p:pic>
      <p:pic>
        <p:nvPicPr>
          <p:cNvPr id="85" name="Graphic 84" descr="Flask">
            <a:extLst>
              <a:ext uri="{FF2B5EF4-FFF2-40B4-BE49-F238E27FC236}">
                <a16:creationId xmlns:a16="http://schemas.microsoft.com/office/drawing/2014/main" id="{F66EE481-E521-4267-8946-B966589E5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552" y="4750443"/>
            <a:ext cx="510918" cy="510918"/>
          </a:xfrm>
          <a:prstGeom prst="rect">
            <a:avLst/>
          </a:prstGeom>
        </p:spPr>
      </p:pic>
      <p:pic>
        <p:nvPicPr>
          <p:cNvPr id="86" name="Graphic 85" descr="Flask">
            <a:extLst>
              <a:ext uri="{FF2B5EF4-FFF2-40B4-BE49-F238E27FC236}">
                <a16:creationId xmlns:a16="http://schemas.microsoft.com/office/drawing/2014/main" id="{EB982A61-0CE0-4555-A28E-B2B1A42F4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7087" y="4048073"/>
            <a:ext cx="510918" cy="510918"/>
          </a:xfrm>
          <a:prstGeom prst="rect">
            <a:avLst/>
          </a:prstGeom>
        </p:spPr>
      </p:pic>
      <p:pic>
        <p:nvPicPr>
          <p:cNvPr id="87" name="Graphic 86" descr="Flask">
            <a:extLst>
              <a:ext uri="{FF2B5EF4-FFF2-40B4-BE49-F238E27FC236}">
                <a16:creationId xmlns:a16="http://schemas.microsoft.com/office/drawing/2014/main" id="{019A5300-C7B8-4129-B5F3-FA675615B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4435210"/>
            <a:ext cx="510918" cy="510918"/>
          </a:xfrm>
          <a:prstGeom prst="rect">
            <a:avLst/>
          </a:prstGeom>
        </p:spPr>
      </p:pic>
      <p:pic>
        <p:nvPicPr>
          <p:cNvPr id="88" name="Graphic 87" descr="Flask">
            <a:extLst>
              <a:ext uri="{FF2B5EF4-FFF2-40B4-BE49-F238E27FC236}">
                <a16:creationId xmlns:a16="http://schemas.microsoft.com/office/drawing/2014/main" id="{8481E698-BFD8-4A69-885F-4A19203B8C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383" y="3922041"/>
            <a:ext cx="510918" cy="510918"/>
          </a:xfrm>
          <a:prstGeom prst="rect">
            <a:avLst/>
          </a:prstGeom>
        </p:spPr>
      </p:pic>
      <p:pic>
        <p:nvPicPr>
          <p:cNvPr id="89" name="Graphic 88" descr="Flask">
            <a:extLst>
              <a:ext uri="{FF2B5EF4-FFF2-40B4-BE49-F238E27FC236}">
                <a16:creationId xmlns:a16="http://schemas.microsoft.com/office/drawing/2014/main" id="{899C6677-6441-4FE4-AA42-BE9BFD52B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4428718"/>
            <a:ext cx="510918" cy="510918"/>
          </a:xfrm>
          <a:prstGeom prst="rect">
            <a:avLst/>
          </a:prstGeom>
        </p:spPr>
      </p:pic>
      <p:pic>
        <p:nvPicPr>
          <p:cNvPr id="90" name="Graphic 89" descr="Flask">
            <a:extLst>
              <a:ext uri="{FF2B5EF4-FFF2-40B4-BE49-F238E27FC236}">
                <a16:creationId xmlns:a16="http://schemas.microsoft.com/office/drawing/2014/main" id="{77599950-4406-4CA9-8B57-07B96FB7B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575" y="3915549"/>
            <a:ext cx="510918" cy="510918"/>
          </a:xfrm>
          <a:prstGeom prst="rect">
            <a:avLst/>
          </a:prstGeom>
        </p:spPr>
      </p:pic>
      <p:pic>
        <p:nvPicPr>
          <p:cNvPr id="91" name="Graphic 90" descr="Flask">
            <a:extLst>
              <a:ext uri="{FF2B5EF4-FFF2-40B4-BE49-F238E27FC236}">
                <a16:creationId xmlns:a16="http://schemas.microsoft.com/office/drawing/2014/main" id="{7F85B665-97CD-4E70-A40E-445815DB6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5453650"/>
            <a:ext cx="510918" cy="510918"/>
          </a:xfrm>
          <a:prstGeom prst="rect">
            <a:avLst/>
          </a:prstGeom>
        </p:spPr>
      </p:pic>
      <p:pic>
        <p:nvPicPr>
          <p:cNvPr id="92" name="Graphic 91" descr="Flask">
            <a:extLst>
              <a:ext uri="{FF2B5EF4-FFF2-40B4-BE49-F238E27FC236}">
                <a16:creationId xmlns:a16="http://schemas.microsoft.com/office/drawing/2014/main" id="{115BFFCF-038A-4B1F-84AD-B69E6E56C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4940481"/>
            <a:ext cx="510918" cy="510918"/>
          </a:xfrm>
          <a:prstGeom prst="rect">
            <a:avLst/>
          </a:prstGeom>
        </p:spPr>
      </p:pic>
      <p:pic>
        <p:nvPicPr>
          <p:cNvPr id="93" name="Graphic 92" descr="Flask">
            <a:extLst>
              <a:ext uri="{FF2B5EF4-FFF2-40B4-BE49-F238E27FC236}">
                <a16:creationId xmlns:a16="http://schemas.microsoft.com/office/drawing/2014/main" id="{690EE4CF-6FF2-49CF-BF77-5AD49050A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5447158"/>
            <a:ext cx="510918" cy="510918"/>
          </a:xfrm>
          <a:prstGeom prst="rect">
            <a:avLst/>
          </a:prstGeom>
        </p:spPr>
      </p:pic>
      <p:pic>
        <p:nvPicPr>
          <p:cNvPr id="94" name="Graphic 93" descr="Flask">
            <a:extLst>
              <a:ext uri="{FF2B5EF4-FFF2-40B4-BE49-F238E27FC236}">
                <a16:creationId xmlns:a16="http://schemas.microsoft.com/office/drawing/2014/main" id="{11EBBF56-EBB6-4311-A5D7-99D6ACCB1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4933989"/>
            <a:ext cx="510918" cy="510918"/>
          </a:xfrm>
          <a:prstGeom prst="rect">
            <a:avLst/>
          </a:prstGeom>
        </p:spPr>
      </p:pic>
      <p:pic>
        <p:nvPicPr>
          <p:cNvPr id="95" name="Graphic 94" descr="Flask">
            <a:extLst>
              <a:ext uri="{FF2B5EF4-FFF2-40B4-BE49-F238E27FC236}">
                <a16:creationId xmlns:a16="http://schemas.microsoft.com/office/drawing/2014/main" id="{F378B17F-DB9F-476D-AE70-BF2992773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4441702"/>
            <a:ext cx="510918" cy="510918"/>
          </a:xfrm>
          <a:prstGeom prst="rect">
            <a:avLst/>
          </a:prstGeom>
        </p:spPr>
      </p:pic>
      <p:pic>
        <p:nvPicPr>
          <p:cNvPr id="96" name="Graphic 95" descr="Flask">
            <a:extLst>
              <a:ext uri="{FF2B5EF4-FFF2-40B4-BE49-F238E27FC236}">
                <a16:creationId xmlns:a16="http://schemas.microsoft.com/office/drawing/2014/main" id="{D84198E8-E4AA-4608-A03F-47DA699F8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097" y="3928533"/>
            <a:ext cx="510918" cy="510918"/>
          </a:xfrm>
          <a:prstGeom prst="rect">
            <a:avLst/>
          </a:prstGeom>
        </p:spPr>
      </p:pic>
      <p:pic>
        <p:nvPicPr>
          <p:cNvPr id="97" name="Graphic 96" descr="Flask">
            <a:extLst>
              <a:ext uri="{FF2B5EF4-FFF2-40B4-BE49-F238E27FC236}">
                <a16:creationId xmlns:a16="http://schemas.microsoft.com/office/drawing/2014/main" id="{34F2DA39-4440-4053-BC71-833DE9631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4435210"/>
            <a:ext cx="510918" cy="510918"/>
          </a:xfrm>
          <a:prstGeom prst="rect">
            <a:avLst/>
          </a:prstGeom>
        </p:spPr>
      </p:pic>
      <p:pic>
        <p:nvPicPr>
          <p:cNvPr id="98" name="Graphic 97" descr="Flask">
            <a:extLst>
              <a:ext uri="{FF2B5EF4-FFF2-40B4-BE49-F238E27FC236}">
                <a16:creationId xmlns:a16="http://schemas.microsoft.com/office/drawing/2014/main" id="{C282AB1A-B2C2-4378-893F-AFBB4AC57A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289" y="3922041"/>
            <a:ext cx="510918" cy="510918"/>
          </a:xfrm>
          <a:prstGeom prst="rect">
            <a:avLst/>
          </a:prstGeom>
        </p:spPr>
      </p:pic>
      <p:pic>
        <p:nvPicPr>
          <p:cNvPr id="100" name="Graphic 99" descr="Flask">
            <a:extLst>
              <a:ext uri="{FF2B5EF4-FFF2-40B4-BE49-F238E27FC236}">
                <a16:creationId xmlns:a16="http://schemas.microsoft.com/office/drawing/2014/main" id="{466C1CFB-E148-4595-8912-A189F8699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5457465"/>
            <a:ext cx="510918" cy="510918"/>
          </a:xfrm>
          <a:prstGeom prst="rect">
            <a:avLst/>
          </a:prstGeom>
        </p:spPr>
      </p:pic>
      <p:pic>
        <p:nvPicPr>
          <p:cNvPr id="101" name="Graphic 100" descr="Flask">
            <a:extLst>
              <a:ext uri="{FF2B5EF4-FFF2-40B4-BE49-F238E27FC236}">
                <a16:creationId xmlns:a16="http://schemas.microsoft.com/office/drawing/2014/main" id="{E28F7133-EFBF-40F2-801B-627EA6CC5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4944296"/>
            <a:ext cx="510918" cy="510918"/>
          </a:xfrm>
          <a:prstGeom prst="rect">
            <a:avLst/>
          </a:prstGeom>
        </p:spPr>
      </p:pic>
      <p:pic>
        <p:nvPicPr>
          <p:cNvPr id="102" name="Graphic 101" descr="Flask">
            <a:extLst>
              <a:ext uri="{FF2B5EF4-FFF2-40B4-BE49-F238E27FC236}">
                <a16:creationId xmlns:a16="http://schemas.microsoft.com/office/drawing/2014/main" id="{2920248B-B78C-4675-9930-82B866C0B1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5450973"/>
            <a:ext cx="510918" cy="510918"/>
          </a:xfrm>
          <a:prstGeom prst="rect">
            <a:avLst/>
          </a:prstGeom>
        </p:spPr>
      </p:pic>
      <p:pic>
        <p:nvPicPr>
          <p:cNvPr id="103" name="Graphic 102" descr="Flask">
            <a:extLst>
              <a:ext uri="{FF2B5EF4-FFF2-40B4-BE49-F238E27FC236}">
                <a16:creationId xmlns:a16="http://schemas.microsoft.com/office/drawing/2014/main" id="{9687EE6B-5DBF-46A7-962A-DA4DD57C1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4937804"/>
            <a:ext cx="510918" cy="510918"/>
          </a:xfrm>
          <a:prstGeom prst="rect">
            <a:avLst/>
          </a:prstGeom>
        </p:spPr>
      </p:pic>
      <p:pic>
        <p:nvPicPr>
          <p:cNvPr id="104" name="Graphic 103" descr="Flask">
            <a:extLst>
              <a:ext uri="{FF2B5EF4-FFF2-40B4-BE49-F238E27FC236}">
                <a16:creationId xmlns:a16="http://schemas.microsoft.com/office/drawing/2014/main" id="{F9AC5730-A3FB-455E-A740-58528B6D2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3082" y="4445517"/>
            <a:ext cx="510918" cy="510918"/>
          </a:xfrm>
          <a:prstGeom prst="rect">
            <a:avLst/>
          </a:prstGeom>
        </p:spPr>
      </p:pic>
      <p:pic>
        <p:nvPicPr>
          <p:cNvPr id="105" name="Graphic 104" descr="Flask">
            <a:extLst>
              <a:ext uri="{FF2B5EF4-FFF2-40B4-BE49-F238E27FC236}">
                <a16:creationId xmlns:a16="http://schemas.microsoft.com/office/drawing/2014/main" id="{8DF16721-F440-4859-8D26-DF2983053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8274" y="4439025"/>
            <a:ext cx="510918" cy="510918"/>
          </a:xfrm>
          <a:prstGeom prst="rect">
            <a:avLst/>
          </a:prstGeom>
        </p:spPr>
      </p:pic>
      <p:pic>
        <p:nvPicPr>
          <p:cNvPr id="112" name="Graphic 111" descr="Flask">
            <a:extLst>
              <a:ext uri="{FF2B5EF4-FFF2-40B4-BE49-F238E27FC236}">
                <a16:creationId xmlns:a16="http://schemas.microsoft.com/office/drawing/2014/main" id="{2134CFCE-21B3-462F-9ED4-A352DBFD52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4254" y="3390674"/>
            <a:ext cx="510918" cy="510918"/>
          </a:xfrm>
          <a:prstGeom prst="rect">
            <a:avLst/>
          </a:prstGeom>
        </p:spPr>
      </p:pic>
      <p:pic>
        <p:nvPicPr>
          <p:cNvPr id="113" name="Graphic 112" descr="Flask">
            <a:extLst>
              <a:ext uri="{FF2B5EF4-FFF2-40B4-BE49-F238E27FC236}">
                <a16:creationId xmlns:a16="http://schemas.microsoft.com/office/drawing/2014/main" id="{CC6E98C4-1723-4534-AB7E-94C532052B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9446" y="3384182"/>
            <a:ext cx="510918" cy="510918"/>
          </a:xfrm>
          <a:prstGeom prst="rect">
            <a:avLst/>
          </a:prstGeom>
        </p:spPr>
      </p:pic>
      <p:pic>
        <p:nvPicPr>
          <p:cNvPr id="114" name="Graphic 113" descr="Flask">
            <a:extLst>
              <a:ext uri="{FF2B5EF4-FFF2-40B4-BE49-F238E27FC236}">
                <a16:creationId xmlns:a16="http://schemas.microsoft.com/office/drawing/2014/main" id="{4F02BC44-1F4C-4A01-803D-706F9792F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968" y="3397166"/>
            <a:ext cx="510918" cy="510918"/>
          </a:xfrm>
          <a:prstGeom prst="rect">
            <a:avLst/>
          </a:prstGeom>
        </p:spPr>
      </p:pic>
      <p:pic>
        <p:nvPicPr>
          <p:cNvPr id="115" name="Graphic 114" descr="Flask">
            <a:extLst>
              <a:ext uri="{FF2B5EF4-FFF2-40B4-BE49-F238E27FC236}">
                <a16:creationId xmlns:a16="http://schemas.microsoft.com/office/drawing/2014/main" id="{C78D4451-55DB-488C-8274-E664BA52B3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5160" y="3390674"/>
            <a:ext cx="510918" cy="510918"/>
          </a:xfrm>
          <a:prstGeom prst="rect">
            <a:avLst/>
          </a:prstGeom>
        </p:spPr>
      </p:pic>
      <p:pic>
        <p:nvPicPr>
          <p:cNvPr id="116" name="Graphic 115" descr="Flask">
            <a:extLst>
              <a:ext uri="{FF2B5EF4-FFF2-40B4-BE49-F238E27FC236}">
                <a16:creationId xmlns:a16="http://schemas.microsoft.com/office/drawing/2014/main" id="{73133E2D-EE9C-4EEE-B9C8-963AA1672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6465" y="5442530"/>
            <a:ext cx="510918" cy="510918"/>
          </a:xfrm>
          <a:prstGeom prst="rect">
            <a:avLst/>
          </a:prstGeom>
        </p:spPr>
      </p:pic>
      <p:pic>
        <p:nvPicPr>
          <p:cNvPr id="117" name="Graphic 116" descr="Flask">
            <a:extLst>
              <a:ext uri="{FF2B5EF4-FFF2-40B4-BE49-F238E27FC236}">
                <a16:creationId xmlns:a16="http://schemas.microsoft.com/office/drawing/2014/main" id="{2E775266-B8DA-4C52-81E2-B469ABF78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6465" y="4929361"/>
            <a:ext cx="510918" cy="510918"/>
          </a:xfrm>
          <a:prstGeom prst="rect">
            <a:avLst/>
          </a:prstGeom>
        </p:spPr>
      </p:pic>
      <p:pic>
        <p:nvPicPr>
          <p:cNvPr id="118" name="Graphic 117" descr="Flask">
            <a:extLst>
              <a:ext uri="{FF2B5EF4-FFF2-40B4-BE49-F238E27FC236}">
                <a16:creationId xmlns:a16="http://schemas.microsoft.com/office/drawing/2014/main" id="{96D4D563-9B79-4610-9894-BB4E4B07C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6465" y="4430582"/>
            <a:ext cx="510918" cy="510918"/>
          </a:xfrm>
          <a:prstGeom prst="rect">
            <a:avLst/>
          </a:prstGeom>
        </p:spPr>
      </p:pic>
      <p:pic>
        <p:nvPicPr>
          <p:cNvPr id="119" name="Graphic 118" descr="Flask">
            <a:extLst>
              <a:ext uri="{FF2B5EF4-FFF2-40B4-BE49-F238E27FC236}">
                <a16:creationId xmlns:a16="http://schemas.microsoft.com/office/drawing/2014/main" id="{8F693880-9019-426C-AE49-1E4294ED03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6465" y="3917413"/>
            <a:ext cx="510918" cy="510918"/>
          </a:xfrm>
          <a:prstGeom prst="rect">
            <a:avLst/>
          </a:prstGeom>
        </p:spPr>
      </p:pic>
      <p:pic>
        <p:nvPicPr>
          <p:cNvPr id="120" name="Graphic 119" descr="Flask">
            <a:extLst>
              <a:ext uri="{FF2B5EF4-FFF2-40B4-BE49-F238E27FC236}">
                <a16:creationId xmlns:a16="http://schemas.microsoft.com/office/drawing/2014/main" id="{6165CCE9-88F3-4491-A236-36F716BBF0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336" y="3386046"/>
            <a:ext cx="510918" cy="510918"/>
          </a:xfrm>
          <a:prstGeom prst="rect">
            <a:avLst/>
          </a:prstGeom>
        </p:spPr>
      </p:pic>
      <p:pic>
        <p:nvPicPr>
          <p:cNvPr id="121" name="Graphic 120" descr="Flask">
            <a:extLst>
              <a:ext uri="{FF2B5EF4-FFF2-40B4-BE49-F238E27FC236}">
                <a16:creationId xmlns:a16="http://schemas.microsoft.com/office/drawing/2014/main" id="{C5EF3F1C-6711-42F8-BA99-7B1687AE9A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8097" y="2869124"/>
            <a:ext cx="510918" cy="510918"/>
          </a:xfrm>
          <a:prstGeom prst="rect">
            <a:avLst/>
          </a:prstGeom>
        </p:spPr>
      </p:pic>
      <p:pic>
        <p:nvPicPr>
          <p:cNvPr id="122" name="Graphic 121" descr="Flask">
            <a:extLst>
              <a:ext uri="{FF2B5EF4-FFF2-40B4-BE49-F238E27FC236}">
                <a16:creationId xmlns:a16="http://schemas.microsoft.com/office/drawing/2014/main" id="{4941BF32-CB7C-4BAF-9A86-30A04E455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3987" y="2870988"/>
            <a:ext cx="510918" cy="510918"/>
          </a:xfrm>
          <a:prstGeom prst="rect">
            <a:avLst/>
          </a:prstGeom>
        </p:spPr>
      </p:pic>
      <p:pic>
        <p:nvPicPr>
          <p:cNvPr id="123" name="Graphic 122" descr="Flask">
            <a:extLst>
              <a:ext uri="{FF2B5EF4-FFF2-40B4-BE49-F238E27FC236}">
                <a16:creationId xmlns:a16="http://schemas.microsoft.com/office/drawing/2014/main" id="{57FFBA59-4BAB-44A7-B336-5E67AF64C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9050" y="2867221"/>
            <a:ext cx="510918" cy="510918"/>
          </a:xfrm>
          <a:prstGeom prst="rect">
            <a:avLst/>
          </a:prstGeom>
        </p:spPr>
      </p:pic>
      <p:pic>
        <p:nvPicPr>
          <p:cNvPr id="124" name="Graphic 123" descr="Flask">
            <a:extLst>
              <a:ext uri="{FF2B5EF4-FFF2-40B4-BE49-F238E27FC236}">
                <a16:creationId xmlns:a16="http://schemas.microsoft.com/office/drawing/2014/main" id="{C625B6B9-7D91-42CF-A063-1E95680C3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6323" y="3929846"/>
            <a:ext cx="510918" cy="510918"/>
          </a:xfrm>
          <a:prstGeom prst="rect">
            <a:avLst/>
          </a:prstGeom>
        </p:spPr>
      </p:pic>
      <p:pic>
        <p:nvPicPr>
          <p:cNvPr id="125" name="Graphic 124" descr="Flask">
            <a:extLst>
              <a:ext uri="{FF2B5EF4-FFF2-40B4-BE49-F238E27FC236}">
                <a16:creationId xmlns:a16="http://schemas.microsoft.com/office/drawing/2014/main" id="{6076BE72-D370-453C-98A5-BB4627007D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1515" y="3923354"/>
            <a:ext cx="510918" cy="510918"/>
          </a:xfrm>
          <a:prstGeom prst="rect">
            <a:avLst/>
          </a:prstGeom>
        </p:spPr>
      </p:pic>
      <p:pic>
        <p:nvPicPr>
          <p:cNvPr id="126" name="Graphic 125" descr="Flask">
            <a:extLst>
              <a:ext uri="{FF2B5EF4-FFF2-40B4-BE49-F238E27FC236}">
                <a16:creationId xmlns:a16="http://schemas.microsoft.com/office/drawing/2014/main" id="{6B6445E8-322E-416B-91F5-55B00EDF2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3542" y="3390674"/>
            <a:ext cx="510918" cy="510918"/>
          </a:xfrm>
          <a:prstGeom prst="rect">
            <a:avLst/>
          </a:prstGeom>
        </p:spPr>
      </p:pic>
      <p:pic>
        <p:nvPicPr>
          <p:cNvPr id="127" name="Graphic 126" descr="Flask">
            <a:extLst>
              <a:ext uri="{FF2B5EF4-FFF2-40B4-BE49-F238E27FC236}">
                <a16:creationId xmlns:a16="http://schemas.microsoft.com/office/drawing/2014/main" id="{AF938A2F-13F0-4838-874A-122166DD6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5427120"/>
            <a:ext cx="510918" cy="510918"/>
          </a:xfrm>
          <a:prstGeom prst="rect">
            <a:avLst/>
          </a:prstGeom>
        </p:spPr>
      </p:pic>
      <p:pic>
        <p:nvPicPr>
          <p:cNvPr id="128" name="Graphic 127" descr="Flask">
            <a:extLst>
              <a:ext uri="{FF2B5EF4-FFF2-40B4-BE49-F238E27FC236}">
                <a16:creationId xmlns:a16="http://schemas.microsoft.com/office/drawing/2014/main" id="{B2585A7F-83D1-4415-9E57-64CEA714F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4913951"/>
            <a:ext cx="510918" cy="510918"/>
          </a:xfrm>
          <a:prstGeom prst="rect">
            <a:avLst/>
          </a:prstGeom>
        </p:spPr>
      </p:pic>
      <p:pic>
        <p:nvPicPr>
          <p:cNvPr id="129" name="Graphic 128" descr="Flask">
            <a:extLst>
              <a:ext uri="{FF2B5EF4-FFF2-40B4-BE49-F238E27FC236}">
                <a16:creationId xmlns:a16="http://schemas.microsoft.com/office/drawing/2014/main" id="{CD3781E5-AF7D-447F-932F-891F7058C9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5420628"/>
            <a:ext cx="510918" cy="510918"/>
          </a:xfrm>
          <a:prstGeom prst="rect">
            <a:avLst/>
          </a:prstGeom>
        </p:spPr>
      </p:pic>
      <p:pic>
        <p:nvPicPr>
          <p:cNvPr id="130" name="Graphic 129" descr="Flask">
            <a:extLst>
              <a:ext uri="{FF2B5EF4-FFF2-40B4-BE49-F238E27FC236}">
                <a16:creationId xmlns:a16="http://schemas.microsoft.com/office/drawing/2014/main" id="{FB50F758-0DD6-49A4-88E0-CF2E9DDA3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4907459"/>
            <a:ext cx="510918" cy="510918"/>
          </a:xfrm>
          <a:prstGeom prst="rect">
            <a:avLst/>
          </a:prstGeom>
        </p:spPr>
      </p:pic>
      <p:pic>
        <p:nvPicPr>
          <p:cNvPr id="131" name="Graphic 130" descr="Flask">
            <a:extLst>
              <a:ext uri="{FF2B5EF4-FFF2-40B4-BE49-F238E27FC236}">
                <a16:creationId xmlns:a16="http://schemas.microsoft.com/office/drawing/2014/main" id="{6196CCAE-284C-477D-B944-85FB197D8F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4415172"/>
            <a:ext cx="510918" cy="510918"/>
          </a:xfrm>
          <a:prstGeom prst="rect">
            <a:avLst/>
          </a:prstGeom>
        </p:spPr>
      </p:pic>
      <p:pic>
        <p:nvPicPr>
          <p:cNvPr id="132" name="Graphic 131" descr="Flask">
            <a:extLst>
              <a:ext uri="{FF2B5EF4-FFF2-40B4-BE49-F238E27FC236}">
                <a16:creationId xmlns:a16="http://schemas.microsoft.com/office/drawing/2014/main" id="{02661196-32DB-4B6B-A947-66E9033A8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4408680"/>
            <a:ext cx="510918" cy="510918"/>
          </a:xfrm>
          <a:prstGeom prst="rect">
            <a:avLst/>
          </a:prstGeom>
        </p:spPr>
      </p:pic>
      <p:pic>
        <p:nvPicPr>
          <p:cNvPr id="133" name="Graphic 132" descr="Flask">
            <a:extLst>
              <a:ext uri="{FF2B5EF4-FFF2-40B4-BE49-F238E27FC236}">
                <a16:creationId xmlns:a16="http://schemas.microsoft.com/office/drawing/2014/main" id="{1AC0EC34-E3BE-4E14-871A-A8D09976F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08689" y="3899501"/>
            <a:ext cx="510918" cy="510918"/>
          </a:xfrm>
          <a:prstGeom prst="rect">
            <a:avLst/>
          </a:prstGeom>
        </p:spPr>
      </p:pic>
      <p:pic>
        <p:nvPicPr>
          <p:cNvPr id="134" name="Graphic 133" descr="Flask">
            <a:extLst>
              <a:ext uri="{FF2B5EF4-FFF2-40B4-BE49-F238E27FC236}">
                <a16:creationId xmlns:a16="http://schemas.microsoft.com/office/drawing/2014/main" id="{5A0561AA-7733-4A3D-9847-E28D7963C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3881" y="3893009"/>
            <a:ext cx="510918" cy="510918"/>
          </a:xfrm>
          <a:prstGeom prst="rect">
            <a:avLst/>
          </a:prstGeom>
        </p:spPr>
      </p:pic>
      <p:pic>
        <p:nvPicPr>
          <p:cNvPr id="135" name="Graphic 134" descr="Flask">
            <a:extLst>
              <a:ext uri="{FF2B5EF4-FFF2-40B4-BE49-F238E27FC236}">
                <a16:creationId xmlns:a16="http://schemas.microsoft.com/office/drawing/2014/main" id="{E5773B48-0AED-4FB9-9856-B059107BB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5908" y="3360329"/>
            <a:ext cx="510918" cy="510918"/>
          </a:xfrm>
          <a:prstGeom prst="rect">
            <a:avLst/>
          </a:prstGeom>
        </p:spPr>
      </p:pic>
      <p:sp>
        <p:nvSpPr>
          <p:cNvPr id="136" name="TextBox 135">
            <a:extLst>
              <a:ext uri="{FF2B5EF4-FFF2-40B4-BE49-F238E27FC236}">
                <a16:creationId xmlns:a16="http://schemas.microsoft.com/office/drawing/2014/main" id="{1378A437-7E41-4762-9E37-7128AF0D1066}"/>
              </a:ext>
            </a:extLst>
          </p:cNvPr>
          <p:cNvSpPr txBox="1"/>
          <p:nvPr/>
        </p:nvSpPr>
        <p:spPr>
          <a:xfrm>
            <a:off x="7688687" y="35762"/>
            <a:ext cx="4115180" cy="830997"/>
          </a:xfrm>
          <a:prstGeom prst="rect">
            <a:avLst/>
          </a:prstGeom>
          <a:noFill/>
        </p:spPr>
        <p:txBody>
          <a:bodyPr wrap="square" rtlCol="0">
            <a:spAutoFit/>
          </a:bodyPr>
          <a:lstStyle/>
          <a:p>
            <a:pPr algn="r"/>
            <a:r>
              <a:rPr lang="en-US" sz="2400" b="1" baseline="0" dirty="0">
                <a:solidFill>
                  <a:schemeClr val="accent2">
                    <a:lumMod val="75000"/>
                  </a:schemeClr>
                </a:solidFill>
                <a:latin typeface="Calibri" panose="020F0502020204030204" pitchFamily="34" charset="0"/>
                <a:ea typeface="+mj-ea"/>
                <a:cs typeface="Arial"/>
              </a:rPr>
              <a:t>Delivered: 9 / WIP: 40</a:t>
            </a:r>
          </a:p>
          <a:p>
            <a:pPr algn="r"/>
            <a:r>
              <a:rPr lang="en-US" sz="2400" b="1" baseline="0" dirty="0">
                <a:solidFill>
                  <a:schemeClr val="accent2">
                    <a:lumMod val="75000"/>
                  </a:schemeClr>
                </a:solidFill>
                <a:latin typeface="Calibri" panose="020F0502020204030204" pitchFamily="34" charset="0"/>
                <a:ea typeface="+mj-ea"/>
                <a:cs typeface="Arial"/>
              </a:rPr>
              <a:t>Average CT: 245 min</a:t>
            </a:r>
          </a:p>
        </p:txBody>
      </p:sp>
      <p:sp>
        <p:nvSpPr>
          <p:cNvPr id="137" name="TextBox 136">
            <a:extLst>
              <a:ext uri="{FF2B5EF4-FFF2-40B4-BE49-F238E27FC236}">
                <a16:creationId xmlns:a16="http://schemas.microsoft.com/office/drawing/2014/main" id="{243A5F4C-DC68-4C34-BF29-DD042A099D83}"/>
              </a:ext>
            </a:extLst>
          </p:cNvPr>
          <p:cNvSpPr txBox="1"/>
          <p:nvPr/>
        </p:nvSpPr>
        <p:spPr>
          <a:xfrm>
            <a:off x="8666942" y="3220226"/>
            <a:ext cx="2149247" cy="1015663"/>
          </a:xfrm>
          <a:prstGeom prst="rect">
            <a:avLst/>
          </a:prstGeom>
          <a:noFill/>
        </p:spPr>
        <p:txBody>
          <a:bodyPr wrap="square" rtlCol="0">
            <a:spAutoFit/>
          </a:bodyPr>
          <a:lstStyle/>
          <a:p>
            <a:pPr algn="r"/>
            <a:r>
              <a:rPr lang="en-US" sz="2000" b="1" baseline="0" dirty="0">
                <a:solidFill>
                  <a:schemeClr val="accent2">
                    <a:lumMod val="75000"/>
                  </a:schemeClr>
                </a:solidFill>
                <a:latin typeface="Calibri" panose="020F0502020204030204" pitchFamily="34" charset="0"/>
                <a:ea typeface="+mj-ea"/>
                <a:cs typeface="Arial"/>
              </a:rPr>
              <a:t>Step 4 Team member waits: 20min/</a:t>
            </a:r>
            <a:r>
              <a:rPr lang="en-US" sz="2000" b="1" baseline="0" dirty="0" err="1">
                <a:solidFill>
                  <a:schemeClr val="accent2">
                    <a:lumMod val="75000"/>
                  </a:schemeClr>
                </a:solidFill>
                <a:latin typeface="Calibri" panose="020F0502020204030204" pitchFamily="34" charset="0"/>
                <a:ea typeface="+mj-ea"/>
                <a:cs typeface="Arial"/>
              </a:rPr>
              <a:t>hr</a:t>
            </a:r>
            <a:endParaRPr lang="en-US" sz="2000" b="1" baseline="0" dirty="0">
              <a:solidFill>
                <a:schemeClr val="accent2">
                  <a:lumMod val="75000"/>
                </a:schemeClr>
              </a:solidFill>
              <a:latin typeface="Calibri" panose="020F0502020204030204" pitchFamily="34" charset="0"/>
              <a:ea typeface="+mj-ea"/>
              <a:cs typeface="Arial"/>
            </a:endParaRPr>
          </a:p>
        </p:txBody>
      </p:sp>
      <p:cxnSp>
        <p:nvCxnSpPr>
          <p:cNvPr id="3" name="Straight Arrow Connector 2">
            <a:extLst>
              <a:ext uri="{FF2B5EF4-FFF2-40B4-BE49-F238E27FC236}">
                <a16:creationId xmlns:a16="http://schemas.microsoft.com/office/drawing/2014/main" id="{3D8D48BB-C3BF-4A4D-89D3-1C4394D8650D}"/>
              </a:ext>
            </a:extLst>
          </p:cNvPr>
          <p:cNvCxnSpPr/>
          <p:nvPr/>
        </p:nvCxnSpPr>
        <p:spPr>
          <a:xfrm flipH="1">
            <a:off x="9352950" y="4025619"/>
            <a:ext cx="167233" cy="128836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791950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BB491C-4519-4B6B-8CA8-860F33B203F6}"/>
              </a:ext>
            </a:extLst>
          </p:cNvPr>
          <p:cNvSpPr>
            <a:spLocks noGrp="1"/>
          </p:cNvSpPr>
          <p:nvPr>
            <p:ph type="title"/>
          </p:nvPr>
        </p:nvSpPr>
        <p:spPr/>
        <p:txBody>
          <a:bodyPr/>
          <a:lstStyle/>
          <a:p>
            <a:pPr algn="ctr"/>
            <a:r>
              <a:rPr lang="en-US" dirty="0"/>
              <a:t>Let’s Balance it!</a:t>
            </a:r>
          </a:p>
        </p:txBody>
      </p:sp>
    </p:spTree>
    <p:extLst>
      <p:ext uri="{BB962C8B-B14F-4D97-AF65-F5344CB8AC3E}">
        <p14:creationId xmlns:p14="http://schemas.microsoft.com/office/powerpoint/2010/main" val="30211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t"/>
          <a:lstStyle/>
          <a:p>
            <a:r>
              <a:rPr lang="en-US" dirty="0"/>
              <a:t>Look Inside…</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746011" y="885825"/>
            <a:ext cx="0" cy="517368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555592" y="5945990"/>
            <a:ext cx="10967358"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57309" y="5640894"/>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1A   3.3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613318" y="5484289"/>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Arial"/>
              </a:rPr>
              <a:t>2A  </a:t>
            </a:r>
            <a:r>
              <a:rPr kumimoji="0" lang="en-US" sz="1800" b="0" i="0" u="none" strike="noStrike" kern="1200" cap="none" spc="0" normalizeH="0" baseline="0" noProof="0" dirty="0">
                <a:ln>
                  <a:noFill/>
                </a:ln>
                <a:solidFill>
                  <a:srgbClr val="00B050"/>
                </a:solidFill>
                <a:effectLst/>
                <a:uLnTx/>
                <a:uFillTx/>
                <a:latin typeface="Arial"/>
                <a:ea typeface="+mn-ea"/>
                <a:cs typeface="+mn-cs"/>
              </a:rPr>
              <a:t>5 min</a:t>
            </a:r>
          </a:p>
        </p:txBody>
      </p:sp>
      <p:sp>
        <p:nvSpPr>
          <p:cNvPr id="76" name="Rectangle 75">
            <a:extLst>
              <a:ext uri="{FF2B5EF4-FFF2-40B4-BE49-F238E27FC236}">
                <a16:creationId xmlns:a16="http://schemas.microsoft.com/office/drawing/2014/main" id="{83E175A3-3B98-4792-A5EC-EDDA4110FEFD}"/>
              </a:ext>
            </a:extLst>
          </p:cNvPr>
          <p:cNvSpPr/>
          <p:nvPr/>
        </p:nvSpPr>
        <p:spPr>
          <a:xfrm>
            <a:off x="1157309" y="5344036"/>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1B   3.3 min</a:t>
            </a:r>
          </a:p>
        </p:txBody>
      </p:sp>
      <p:sp>
        <p:nvSpPr>
          <p:cNvPr id="77" name="Rectangle 76">
            <a:extLst>
              <a:ext uri="{FF2B5EF4-FFF2-40B4-BE49-F238E27FC236}">
                <a16:creationId xmlns:a16="http://schemas.microsoft.com/office/drawing/2014/main" id="{1DB03765-B386-4D70-9ECF-B2E5EBB64CEA}"/>
              </a:ext>
            </a:extLst>
          </p:cNvPr>
          <p:cNvSpPr/>
          <p:nvPr/>
        </p:nvSpPr>
        <p:spPr>
          <a:xfrm>
            <a:off x="1157309" y="5041761"/>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1C   3.3 min</a:t>
            </a:r>
          </a:p>
        </p:txBody>
      </p:sp>
      <p:sp>
        <p:nvSpPr>
          <p:cNvPr id="79" name="Rectangle 78">
            <a:extLst>
              <a:ext uri="{FF2B5EF4-FFF2-40B4-BE49-F238E27FC236}">
                <a16:creationId xmlns:a16="http://schemas.microsoft.com/office/drawing/2014/main" id="{CFE1781F-9084-475D-B067-480BE27FD806}"/>
              </a:ext>
            </a:extLst>
          </p:cNvPr>
          <p:cNvSpPr/>
          <p:nvPr/>
        </p:nvSpPr>
        <p:spPr>
          <a:xfrm>
            <a:off x="3613317" y="5026355"/>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2B  5 min</a:t>
            </a:r>
          </a:p>
        </p:txBody>
      </p:sp>
      <p:sp>
        <p:nvSpPr>
          <p:cNvPr id="80" name="Rectangle 79">
            <a:extLst>
              <a:ext uri="{FF2B5EF4-FFF2-40B4-BE49-F238E27FC236}">
                <a16:creationId xmlns:a16="http://schemas.microsoft.com/office/drawing/2014/main" id="{9ED297B6-C238-4CF6-A7E4-168A069D821F}"/>
              </a:ext>
            </a:extLst>
          </p:cNvPr>
          <p:cNvSpPr/>
          <p:nvPr/>
        </p:nvSpPr>
        <p:spPr>
          <a:xfrm>
            <a:off x="3611139" y="4573178"/>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2C  5 min</a:t>
            </a:r>
          </a:p>
        </p:txBody>
      </p:sp>
      <p:sp>
        <p:nvSpPr>
          <p:cNvPr id="81" name="Rectangle 80">
            <a:extLst>
              <a:ext uri="{FF2B5EF4-FFF2-40B4-BE49-F238E27FC236}">
                <a16:creationId xmlns:a16="http://schemas.microsoft.com/office/drawing/2014/main" id="{CC8EA513-B0A6-4190-9C2C-5855549E1C06}"/>
              </a:ext>
            </a:extLst>
          </p:cNvPr>
          <p:cNvSpPr/>
          <p:nvPr/>
        </p:nvSpPr>
        <p:spPr>
          <a:xfrm>
            <a:off x="3613318" y="4115373"/>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2D  5 min</a:t>
            </a:r>
          </a:p>
        </p:txBody>
      </p:sp>
      <p:sp>
        <p:nvSpPr>
          <p:cNvPr id="82" name="Rectangle 81">
            <a:extLst>
              <a:ext uri="{FF2B5EF4-FFF2-40B4-BE49-F238E27FC236}">
                <a16:creationId xmlns:a16="http://schemas.microsoft.com/office/drawing/2014/main" id="{355568D9-7D52-4227-9E23-3F795AA4AF58}"/>
              </a:ext>
            </a:extLst>
          </p:cNvPr>
          <p:cNvSpPr/>
          <p:nvPr/>
        </p:nvSpPr>
        <p:spPr>
          <a:xfrm>
            <a:off x="3613318" y="3654599"/>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2E  5 min</a:t>
            </a:r>
          </a:p>
        </p:txBody>
      </p:sp>
      <p:sp>
        <p:nvSpPr>
          <p:cNvPr id="85" name="Rectangle 84">
            <a:extLst>
              <a:ext uri="{FF2B5EF4-FFF2-40B4-BE49-F238E27FC236}">
                <a16:creationId xmlns:a16="http://schemas.microsoft.com/office/drawing/2014/main" id="{C5C673B2-79E2-40B8-ADB9-642F9582EB15}"/>
              </a:ext>
            </a:extLst>
          </p:cNvPr>
          <p:cNvSpPr/>
          <p:nvPr/>
        </p:nvSpPr>
        <p:spPr>
          <a:xfrm>
            <a:off x="6549984" y="5484289"/>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Arial"/>
              </a:rPr>
              <a:t>3A </a:t>
            </a:r>
            <a:r>
              <a:rPr kumimoji="0" lang="en-US" sz="1800" b="0" i="0" u="none" strike="noStrike" kern="1200" cap="none" spc="0" normalizeH="0" baseline="0" noProof="0" dirty="0">
                <a:ln>
                  <a:noFill/>
                </a:ln>
                <a:solidFill>
                  <a:srgbClr val="7030A0"/>
                </a:solidFill>
                <a:effectLst/>
                <a:uLnTx/>
                <a:uFillTx/>
                <a:latin typeface="Arial"/>
                <a:ea typeface="+mn-ea"/>
                <a:cs typeface="+mn-cs"/>
              </a:rPr>
              <a:t> 5 min</a:t>
            </a:r>
          </a:p>
        </p:txBody>
      </p:sp>
      <p:sp>
        <p:nvSpPr>
          <p:cNvPr id="86" name="Rectangle 85">
            <a:extLst>
              <a:ext uri="{FF2B5EF4-FFF2-40B4-BE49-F238E27FC236}">
                <a16:creationId xmlns:a16="http://schemas.microsoft.com/office/drawing/2014/main" id="{8F2EAB50-423E-4A0B-B531-6D6D1606FFDA}"/>
              </a:ext>
            </a:extLst>
          </p:cNvPr>
          <p:cNvSpPr/>
          <p:nvPr/>
        </p:nvSpPr>
        <p:spPr>
          <a:xfrm>
            <a:off x="6549983" y="502635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3B  5 min</a:t>
            </a:r>
          </a:p>
        </p:txBody>
      </p:sp>
      <p:sp>
        <p:nvSpPr>
          <p:cNvPr id="87" name="Rectangle 86">
            <a:extLst>
              <a:ext uri="{FF2B5EF4-FFF2-40B4-BE49-F238E27FC236}">
                <a16:creationId xmlns:a16="http://schemas.microsoft.com/office/drawing/2014/main" id="{26B6ED5E-37FA-4B05-931E-1E9D0B337B8F}"/>
              </a:ext>
            </a:extLst>
          </p:cNvPr>
          <p:cNvSpPr/>
          <p:nvPr/>
        </p:nvSpPr>
        <p:spPr>
          <a:xfrm>
            <a:off x="6547805" y="4573178"/>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3C  5 min</a:t>
            </a:r>
          </a:p>
        </p:txBody>
      </p:sp>
      <p:sp>
        <p:nvSpPr>
          <p:cNvPr id="88" name="Rectangle 87">
            <a:extLst>
              <a:ext uri="{FF2B5EF4-FFF2-40B4-BE49-F238E27FC236}">
                <a16:creationId xmlns:a16="http://schemas.microsoft.com/office/drawing/2014/main" id="{2FC1B300-4874-4556-9D70-2EC5FBE1CA5D}"/>
              </a:ext>
            </a:extLst>
          </p:cNvPr>
          <p:cNvSpPr/>
          <p:nvPr/>
        </p:nvSpPr>
        <p:spPr>
          <a:xfrm>
            <a:off x="6549984" y="4115373"/>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3D  5 min</a:t>
            </a:r>
          </a:p>
        </p:txBody>
      </p:sp>
      <p:sp>
        <p:nvSpPr>
          <p:cNvPr id="89" name="Rectangle 88">
            <a:extLst>
              <a:ext uri="{FF2B5EF4-FFF2-40B4-BE49-F238E27FC236}">
                <a16:creationId xmlns:a16="http://schemas.microsoft.com/office/drawing/2014/main" id="{AF149D94-3C9C-4FAD-93C2-A3B568D4585E}"/>
              </a:ext>
            </a:extLst>
          </p:cNvPr>
          <p:cNvSpPr/>
          <p:nvPr/>
        </p:nvSpPr>
        <p:spPr>
          <a:xfrm>
            <a:off x="6549984" y="3654599"/>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3E  5 min</a:t>
            </a:r>
          </a:p>
        </p:txBody>
      </p:sp>
      <p:sp>
        <p:nvSpPr>
          <p:cNvPr id="90" name="Rectangle 89">
            <a:extLst>
              <a:ext uri="{FF2B5EF4-FFF2-40B4-BE49-F238E27FC236}">
                <a16:creationId xmlns:a16="http://schemas.microsoft.com/office/drawing/2014/main" id="{BB70FCE6-53F7-4816-93F0-51BD61A984DF}"/>
              </a:ext>
            </a:extLst>
          </p:cNvPr>
          <p:cNvSpPr/>
          <p:nvPr/>
        </p:nvSpPr>
        <p:spPr>
          <a:xfrm>
            <a:off x="6547804" y="2747062"/>
            <a:ext cx="2281591" cy="9144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3F 10 min</a:t>
            </a:r>
          </a:p>
        </p:txBody>
      </p:sp>
      <p:sp>
        <p:nvSpPr>
          <p:cNvPr id="91" name="Rectangle 90">
            <a:extLst>
              <a:ext uri="{FF2B5EF4-FFF2-40B4-BE49-F238E27FC236}">
                <a16:creationId xmlns:a16="http://schemas.microsoft.com/office/drawing/2014/main" id="{5C9DE2B6-5194-4A2B-9FCA-B731BF8081BF}"/>
              </a:ext>
            </a:extLst>
          </p:cNvPr>
          <p:cNvSpPr/>
          <p:nvPr/>
        </p:nvSpPr>
        <p:spPr>
          <a:xfrm>
            <a:off x="6547805" y="229280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3G  5 min</a:t>
            </a:r>
          </a:p>
        </p:txBody>
      </p:sp>
      <p:sp>
        <p:nvSpPr>
          <p:cNvPr id="92" name="Rectangle 91">
            <a:extLst>
              <a:ext uri="{FF2B5EF4-FFF2-40B4-BE49-F238E27FC236}">
                <a16:creationId xmlns:a16="http://schemas.microsoft.com/office/drawing/2014/main" id="{064C5E21-00FA-4534-9650-9ABFFA819C40}"/>
              </a:ext>
            </a:extLst>
          </p:cNvPr>
          <p:cNvSpPr/>
          <p:nvPr/>
        </p:nvSpPr>
        <p:spPr>
          <a:xfrm>
            <a:off x="6547804" y="1833810"/>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3H  5 min</a:t>
            </a:r>
          </a:p>
        </p:txBody>
      </p:sp>
      <p:sp>
        <p:nvSpPr>
          <p:cNvPr id="93" name="Rectangle 92">
            <a:extLst>
              <a:ext uri="{FF2B5EF4-FFF2-40B4-BE49-F238E27FC236}">
                <a16:creationId xmlns:a16="http://schemas.microsoft.com/office/drawing/2014/main" id="{2217B50D-3716-45CE-9BFB-C93EB5569E18}"/>
              </a:ext>
            </a:extLst>
          </p:cNvPr>
          <p:cNvSpPr/>
          <p:nvPr/>
        </p:nvSpPr>
        <p:spPr>
          <a:xfrm>
            <a:off x="9335664" y="5487410"/>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4A  5 min</a:t>
            </a:r>
          </a:p>
        </p:txBody>
      </p:sp>
      <p:sp>
        <p:nvSpPr>
          <p:cNvPr id="94" name="Rectangle 93">
            <a:extLst>
              <a:ext uri="{FF2B5EF4-FFF2-40B4-BE49-F238E27FC236}">
                <a16:creationId xmlns:a16="http://schemas.microsoft.com/office/drawing/2014/main" id="{B46F6C79-0A8E-4D88-94C4-CB33E2F4C021}"/>
              </a:ext>
            </a:extLst>
          </p:cNvPr>
          <p:cNvSpPr/>
          <p:nvPr/>
        </p:nvSpPr>
        <p:spPr>
          <a:xfrm>
            <a:off x="9335663" y="5029476"/>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4B  5 min</a:t>
            </a:r>
          </a:p>
        </p:txBody>
      </p:sp>
      <p:sp>
        <p:nvSpPr>
          <p:cNvPr id="95" name="Rectangle 94">
            <a:extLst>
              <a:ext uri="{FF2B5EF4-FFF2-40B4-BE49-F238E27FC236}">
                <a16:creationId xmlns:a16="http://schemas.microsoft.com/office/drawing/2014/main" id="{A790E67C-98AB-4646-BDFC-3A9E6B2CC049}"/>
              </a:ext>
            </a:extLst>
          </p:cNvPr>
          <p:cNvSpPr/>
          <p:nvPr/>
        </p:nvSpPr>
        <p:spPr>
          <a:xfrm>
            <a:off x="9333485" y="4576299"/>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4C  5 min</a:t>
            </a:r>
          </a:p>
        </p:txBody>
      </p:sp>
      <p:sp>
        <p:nvSpPr>
          <p:cNvPr id="97" name="Rectangle 96">
            <a:extLst>
              <a:ext uri="{FF2B5EF4-FFF2-40B4-BE49-F238E27FC236}">
                <a16:creationId xmlns:a16="http://schemas.microsoft.com/office/drawing/2014/main" id="{5A3B12C0-B440-4B7A-A75C-0FCBCE4F2C98}"/>
              </a:ext>
            </a:extLst>
          </p:cNvPr>
          <p:cNvSpPr/>
          <p:nvPr/>
        </p:nvSpPr>
        <p:spPr>
          <a:xfrm>
            <a:off x="9335664" y="3664864"/>
            <a:ext cx="2281591"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4D  10 min</a:t>
            </a:r>
          </a:p>
        </p:txBody>
      </p:sp>
      <p:sp>
        <p:nvSpPr>
          <p:cNvPr id="18" name="TextBox 17">
            <a:extLst>
              <a:ext uri="{FF2B5EF4-FFF2-40B4-BE49-F238E27FC236}">
                <a16:creationId xmlns:a16="http://schemas.microsoft.com/office/drawing/2014/main" id="{544DEE7E-C380-4725-81E4-C302E6AD6C08}"/>
              </a:ext>
            </a:extLst>
          </p:cNvPr>
          <p:cNvSpPr txBox="1"/>
          <p:nvPr/>
        </p:nvSpPr>
        <p:spPr>
          <a:xfrm rot="16200000">
            <a:off x="-575898" y="1997134"/>
            <a:ext cx="18597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grpSp>
        <p:nvGrpSpPr>
          <p:cNvPr id="30" name="Group 29">
            <a:extLst/>
          </p:cNvPr>
          <p:cNvGrpSpPr/>
          <p:nvPr/>
        </p:nvGrpSpPr>
        <p:grpSpPr>
          <a:xfrm>
            <a:off x="1213881" y="3087347"/>
            <a:ext cx="1807551" cy="1339593"/>
            <a:chOff x="152031" y="2694838"/>
            <a:chExt cx="2794289" cy="1910575"/>
          </a:xfrm>
        </p:grpSpPr>
        <p:pic>
          <p:nvPicPr>
            <p:cNvPr id="31" name="Graphic 30"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32" name="Graphic 31"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33" name="Graphic 32"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34" name="Graphic 33"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35" name="Rectangle 34">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TextBox 35">
              <a:extLst/>
            </p:cNvPr>
            <p:cNvSpPr txBox="1"/>
            <p:nvPr/>
          </p:nvSpPr>
          <p:spPr>
            <a:xfrm>
              <a:off x="152031" y="2694838"/>
              <a:ext cx="1249249" cy="4881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37" name="Group 36">
              <a:extLst/>
            </p:cNvPr>
            <p:cNvGrpSpPr/>
            <p:nvPr/>
          </p:nvGrpSpPr>
          <p:grpSpPr>
            <a:xfrm>
              <a:off x="350136" y="3961474"/>
              <a:ext cx="1051145" cy="455144"/>
              <a:chOff x="867614" y="5093594"/>
              <a:chExt cx="1051145" cy="321717"/>
            </a:xfrm>
          </p:grpSpPr>
          <p:cxnSp>
            <p:nvCxnSpPr>
              <p:cNvPr id="44" name="Straight Connector 43">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p:cNvPr>
            <p:cNvGrpSpPr/>
            <p:nvPr/>
          </p:nvGrpSpPr>
          <p:grpSpPr>
            <a:xfrm>
              <a:off x="1835269" y="3961474"/>
              <a:ext cx="1051145" cy="455144"/>
              <a:chOff x="867614" y="5093594"/>
              <a:chExt cx="1051145" cy="321717"/>
            </a:xfrm>
          </p:grpSpPr>
          <p:cxnSp>
            <p:nvCxnSpPr>
              <p:cNvPr id="41" name="Straight Connector 40">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9" name="Graphic 38" descr="Man">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817" y="3228992"/>
              <a:ext cx="1218257" cy="1218258"/>
            </a:xfrm>
            <a:prstGeom prst="rect">
              <a:avLst/>
            </a:prstGeom>
          </p:spPr>
        </p:pic>
        <p:pic>
          <p:nvPicPr>
            <p:cNvPr id="40" name="Graphic 39" descr="Computer">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grpSp>
        <p:nvGrpSpPr>
          <p:cNvPr id="47" name="Group 46">
            <a:extLst/>
          </p:cNvPr>
          <p:cNvGrpSpPr/>
          <p:nvPr/>
        </p:nvGrpSpPr>
        <p:grpSpPr>
          <a:xfrm>
            <a:off x="3926433" y="1711004"/>
            <a:ext cx="1642871" cy="1275552"/>
            <a:chOff x="100251" y="4843677"/>
            <a:chExt cx="2485815" cy="1910575"/>
          </a:xfrm>
        </p:grpSpPr>
        <p:pic>
          <p:nvPicPr>
            <p:cNvPr id="48" name="Graphic 47"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49" name="Graphic 48"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50" name="Graphic 49"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51" name="Graphic 50"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52" name="Rectangle 51">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TextBox 52">
              <a:extLst/>
            </p:cNvPr>
            <p:cNvSpPr txBox="1"/>
            <p:nvPr/>
          </p:nvSpPr>
          <p:spPr>
            <a:xfrm>
              <a:off x="100251" y="4843677"/>
              <a:ext cx="1249250" cy="5993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54" name="Group 53">
              <a:extLst/>
            </p:cNvPr>
            <p:cNvGrpSpPr/>
            <p:nvPr/>
          </p:nvGrpSpPr>
          <p:grpSpPr>
            <a:xfrm>
              <a:off x="298356" y="6110313"/>
              <a:ext cx="1051145" cy="455144"/>
              <a:chOff x="867614" y="5093594"/>
              <a:chExt cx="1051145" cy="321717"/>
            </a:xfrm>
          </p:grpSpPr>
          <p:cxnSp>
            <p:nvCxnSpPr>
              <p:cNvPr id="61" name="Straight Connector 60">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p:cNvPr>
            <p:cNvGrpSpPr/>
            <p:nvPr/>
          </p:nvGrpSpPr>
          <p:grpSpPr>
            <a:xfrm>
              <a:off x="1419159" y="6110313"/>
              <a:ext cx="1051145" cy="455144"/>
              <a:chOff x="867614" y="5093594"/>
              <a:chExt cx="1051145" cy="321717"/>
            </a:xfrm>
          </p:grpSpPr>
          <p:cxnSp>
            <p:nvCxnSpPr>
              <p:cNvPr id="58" name="Straight Connector 57">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6" name="Graphic 55"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7" name="Rectangle 56">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64" name="Group 63">
            <a:extLst/>
          </p:cNvPr>
          <p:cNvGrpSpPr/>
          <p:nvPr/>
        </p:nvGrpSpPr>
        <p:grpSpPr>
          <a:xfrm>
            <a:off x="6485196" y="604814"/>
            <a:ext cx="2406805" cy="1133249"/>
            <a:chOff x="5926156" y="2690336"/>
            <a:chExt cx="3857345" cy="1910575"/>
          </a:xfrm>
        </p:grpSpPr>
        <p:pic>
          <p:nvPicPr>
            <p:cNvPr id="65" name="Graphic 64"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66" name="Graphic 65"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67" name="Graphic 66"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68" name="Graphic 67"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69" name="Rectangle 68">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TextBox 69">
              <a:extLst/>
            </p:cNvPr>
            <p:cNvSpPr txBox="1"/>
            <p:nvPr/>
          </p:nvSpPr>
          <p:spPr>
            <a:xfrm>
              <a:off x="5926156" y="2690336"/>
              <a:ext cx="2460689" cy="6745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71" name="Group 70">
              <a:extLst/>
            </p:cNvPr>
            <p:cNvGrpSpPr/>
            <p:nvPr/>
          </p:nvGrpSpPr>
          <p:grpSpPr>
            <a:xfrm>
              <a:off x="6124261" y="3956972"/>
              <a:ext cx="1051145" cy="455144"/>
              <a:chOff x="867614" y="5093594"/>
              <a:chExt cx="1051145" cy="321717"/>
            </a:xfrm>
          </p:grpSpPr>
          <p:cxnSp>
            <p:nvCxnSpPr>
              <p:cNvPr id="100" name="Straight Connector 99">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p:cNvPr>
            <p:cNvGrpSpPr/>
            <p:nvPr/>
          </p:nvGrpSpPr>
          <p:grpSpPr>
            <a:xfrm>
              <a:off x="7245064" y="3956972"/>
              <a:ext cx="1051145" cy="455144"/>
              <a:chOff x="867614" y="5093594"/>
              <a:chExt cx="1051145" cy="321717"/>
            </a:xfrm>
          </p:grpSpPr>
          <p:cxnSp>
            <p:nvCxnSpPr>
              <p:cNvPr id="96" name="Straight Connector 95">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73" name="Graphic 72" descr="Man">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74" name="Graphic 73"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75" name="Rectangle 74">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8" name="Straight Connector 77">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Rectangle 83">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 name="Group 1"/>
          <p:cNvGrpSpPr/>
          <p:nvPr/>
        </p:nvGrpSpPr>
        <p:grpSpPr>
          <a:xfrm>
            <a:off x="9570872" y="2201151"/>
            <a:ext cx="1806816" cy="1191628"/>
            <a:chOff x="9571506" y="398914"/>
            <a:chExt cx="1806816" cy="1429302"/>
          </a:xfrm>
        </p:grpSpPr>
        <p:grpSp>
          <p:nvGrpSpPr>
            <p:cNvPr id="103" name="Group 102">
              <a:extLst/>
            </p:cNvPr>
            <p:cNvGrpSpPr/>
            <p:nvPr/>
          </p:nvGrpSpPr>
          <p:grpSpPr>
            <a:xfrm>
              <a:off x="9571506" y="398914"/>
              <a:ext cx="1806816" cy="1429302"/>
              <a:chOff x="9897264" y="2690336"/>
              <a:chExt cx="2294736" cy="1910575"/>
            </a:xfrm>
          </p:grpSpPr>
          <p:grpSp>
            <p:nvGrpSpPr>
              <p:cNvPr id="104" name="Group 103">
                <a:extLst/>
              </p:cNvPr>
              <p:cNvGrpSpPr/>
              <p:nvPr/>
            </p:nvGrpSpPr>
            <p:grpSpPr>
              <a:xfrm>
                <a:off x="9897264" y="2690336"/>
                <a:ext cx="2294736" cy="1910575"/>
                <a:chOff x="100251" y="4843677"/>
                <a:chExt cx="2317471" cy="1910575"/>
              </a:xfrm>
            </p:grpSpPr>
            <p:sp>
              <p:nvSpPr>
                <p:cNvPr id="106" name="Rectangle 105">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7" name="TextBox 106">
                  <a:extLst/>
                </p:cNvPr>
                <p:cNvSpPr txBox="1"/>
                <p:nvPr/>
              </p:nvSpPr>
              <p:spPr>
                <a:xfrm>
                  <a:off x="100251" y="4843677"/>
                  <a:ext cx="2317471" cy="5348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108" name="Group 107">
                  <a:extLst/>
                </p:cNvPr>
                <p:cNvGrpSpPr/>
                <p:nvPr/>
              </p:nvGrpSpPr>
              <p:grpSpPr>
                <a:xfrm>
                  <a:off x="298356" y="6110313"/>
                  <a:ext cx="1051145" cy="455144"/>
                  <a:chOff x="867614" y="5093594"/>
                  <a:chExt cx="1051145" cy="321717"/>
                </a:xfrm>
              </p:grpSpPr>
              <p:cxnSp>
                <p:nvCxnSpPr>
                  <p:cNvPr id="109" name="Straight Connector 108">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105" name="Graphic 104" descr="Computer">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pic>
          <p:nvPicPr>
            <p:cNvPr id="112" name="Graphic 111" descr="Woman">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6922" y="890463"/>
              <a:ext cx="835355" cy="835355"/>
            </a:xfrm>
            <a:prstGeom prst="rect">
              <a:avLst/>
            </a:prstGeom>
          </p:spPr>
        </p:pic>
      </p:grpSp>
      <p:pic>
        <p:nvPicPr>
          <p:cNvPr id="113" name="Graphic 112" descr="Woman">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0609" y="1997938"/>
            <a:ext cx="903615" cy="903615"/>
          </a:xfrm>
          <a:prstGeom prst="rect">
            <a:avLst/>
          </a:prstGeom>
        </p:spPr>
      </p:pic>
    </p:spTree>
    <p:extLst>
      <p:ext uri="{BB962C8B-B14F-4D97-AF65-F5344CB8AC3E}">
        <p14:creationId xmlns:p14="http://schemas.microsoft.com/office/powerpoint/2010/main" val="41677753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218972" y="63234"/>
            <a:ext cx="8229600" cy="864411"/>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kern="1200">
                <a:solidFill>
                  <a:schemeClr val="tx2"/>
                </a:solidFill>
                <a:latin typeface="Calibri" panose="020F0502020204030204" pitchFamily="34" charset="0"/>
                <a:ea typeface="+mj-ea"/>
                <a:cs typeface="Arial"/>
              </a:defRPr>
            </a:lvl1pPr>
          </a:lstStyle>
          <a:p>
            <a:r>
              <a:rPr lang="en-US" dirty="0"/>
              <a:t>What Does			       		  do?</a:t>
            </a:r>
          </a:p>
        </p:txBody>
      </p:sp>
      <p:grpSp>
        <p:nvGrpSpPr>
          <p:cNvPr id="38" name="Group 37"/>
          <p:cNvGrpSpPr/>
          <p:nvPr/>
        </p:nvGrpSpPr>
        <p:grpSpPr>
          <a:xfrm>
            <a:off x="2324570" y="1180139"/>
            <a:ext cx="8850268" cy="4985777"/>
            <a:chOff x="134797" y="1158863"/>
            <a:chExt cx="8850268" cy="4985777"/>
          </a:xfrm>
        </p:grpSpPr>
        <p:pic>
          <p:nvPicPr>
            <p:cNvPr id="23" name="Picture 8" descr="Man holding a dog"/>
            <p:cNvPicPr>
              <a:picLocks noChangeAspect="1" noChangeArrowheads="1"/>
            </p:cNvPicPr>
            <p:nvPr/>
          </p:nvPicPr>
          <p:blipFill>
            <a:blip r:embed="rId3" cstate="print"/>
            <a:srcRect l="22091"/>
            <a:stretch>
              <a:fillRect/>
            </a:stretch>
          </p:blipFill>
          <p:spPr bwMode="auto">
            <a:xfrm>
              <a:off x="134797" y="1158863"/>
              <a:ext cx="1513849" cy="1092994"/>
            </a:xfrm>
            <a:prstGeom prst="rect">
              <a:avLst/>
            </a:prstGeom>
            <a:noFill/>
          </p:spPr>
        </p:pic>
        <p:pic>
          <p:nvPicPr>
            <p:cNvPr id="24" name="Picture 6" descr="IDEXX Livestock-Poultry Disease Poultry Tests"/>
            <p:cNvPicPr>
              <a:picLocks noChangeAspect="1" noChangeArrowheads="1"/>
            </p:cNvPicPr>
            <p:nvPr/>
          </p:nvPicPr>
          <p:blipFill>
            <a:blip r:embed="rId4" cstate="print"/>
            <a:srcRect l="47324"/>
            <a:stretch>
              <a:fillRect/>
            </a:stretch>
          </p:blipFill>
          <p:spPr bwMode="auto">
            <a:xfrm>
              <a:off x="3942406" y="1158863"/>
              <a:ext cx="1743279" cy="1095376"/>
            </a:xfrm>
            <a:prstGeom prst="rect">
              <a:avLst/>
            </a:prstGeom>
            <a:noFill/>
          </p:spPr>
        </p:pic>
        <p:pic>
          <p:nvPicPr>
            <p:cNvPr id="25" name="Picture 10" descr="Woman drinking from a water bottle"/>
            <p:cNvPicPr>
              <a:picLocks noChangeAspect="1" noChangeArrowheads="1"/>
            </p:cNvPicPr>
            <p:nvPr/>
          </p:nvPicPr>
          <p:blipFill>
            <a:blip r:embed="rId5" cstate="print"/>
            <a:srcRect/>
            <a:stretch>
              <a:fillRect/>
            </a:stretch>
          </p:blipFill>
          <p:spPr bwMode="auto">
            <a:xfrm>
              <a:off x="5679569" y="1158863"/>
              <a:ext cx="1947331" cy="1095375"/>
            </a:xfrm>
            <a:prstGeom prst="rect">
              <a:avLst/>
            </a:prstGeom>
            <a:noFill/>
          </p:spPr>
        </p:pic>
        <p:pic>
          <p:nvPicPr>
            <p:cNvPr id="26" name="Picture 14" descr="IDEXX Equine SNAP Tests"/>
            <p:cNvPicPr>
              <a:picLocks noChangeAspect="1" noChangeArrowheads="1"/>
            </p:cNvPicPr>
            <p:nvPr/>
          </p:nvPicPr>
          <p:blipFill>
            <a:blip r:embed="rId6" cstate="print"/>
            <a:srcRect l="34235" r="18873"/>
            <a:stretch>
              <a:fillRect/>
            </a:stretch>
          </p:blipFill>
          <p:spPr bwMode="auto">
            <a:xfrm>
              <a:off x="1518304" y="1158863"/>
              <a:ext cx="1551866" cy="1095376"/>
            </a:xfrm>
            <a:prstGeom prst="rect">
              <a:avLst/>
            </a:prstGeom>
            <a:noFill/>
          </p:spPr>
        </p:pic>
        <p:pic>
          <p:nvPicPr>
            <p:cNvPr id="27" name="Picture 2" descr="IDEXX Livestock-Poultry Disease Ruminant Tests"/>
            <p:cNvPicPr>
              <a:picLocks noChangeAspect="1" noChangeArrowheads="1"/>
            </p:cNvPicPr>
            <p:nvPr/>
          </p:nvPicPr>
          <p:blipFill>
            <a:blip r:embed="rId7" cstate="print"/>
            <a:srcRect l="57465"/>
            <a:stretch>
              <a:fillRect/>
            </a:stretch>
          </p:blipFill>
          <p:spPr bwMode="auto">
            <a:xfrm>
              <a:off x="2839542" y="1158863"/>
              <a:ext cx="1407674" cy="1095376"/>
            </a:xfrm>
            <a:prstGeom prst="rect">
              <a:avLst/>
            </a:prstGeom>
            <a:noFill/>
          </p:spPr>
        </p:pic>
        <p:pic>
          <p:nvPicPr>
            <p:cNvPr id="28" name="Picture 24" descr="https://www.idexx.com/images/en_us/dairy/png/dairy-banner-2.png"/>
            <p:cNvPicPr>
              <a:picLocks noChangeAspect="1" noChangeArrowheads="1"/>
            </p:cNvPicPr>
            <p:nvPr/>
          </p:nvPicPr>
          <p:blipFill>
            <a:blip r:embed="rId8" cstate="print"/>
            <a:srcRect l="13919" r="29213"/>
            <a:stretch>
              <a:fillRect/>
            </a:stretch>
          </p:blipFill>
          <p:spPr bwMode="auto">
            <a:xfrm>
              <a:off x="7066618" y="1160077"/>
              <a:ext cx="1918447" cy="1092822"/>
            </a:xfrm>
            <a:prstGeom prst="rect">
              <a:avLst/>
            </a:prstGeom>
            <a:noFill/>
          </p:spPr>
        </p:pic>
        <p:pic>
          <p:nvPicPr>
            <p:cNvPr id="29" name="Picture 2" descr="Technician pouring water into testing container"/>
            <p:cNvPicPr>
              <a:picLocks noChangeAspect="1" noChangeArrowheads="1"/>
            </p:cNvPicPr>
            <p:nvPr/>
          </p:nvPicPr>
          <p:blipFill>
            <a:blip r:embed="rId9" cstate="print"/>
            <a:srcRect r="2190"/>
            <a:stretch>
              <a:fillRect/>
            </a:stretch>
          </p:blipFill>
          <p:spPr bwMode="auto">
            <a:xfrm>
              <a:off x="5906186" y="5089887"/>
              <a:ext cx="1823819" cy="1048870"/>
            </a:xfrm>
            <a:prstGeom prst="rect">
              <a:avLst/>
            </a:prstGeom>
            <a:noFill/>
          </p:spPr>
        </p:pic>
        <p:pic>
          <p:nvPicPr>
            <p:cNvPr id="30" name="Picture 6" descr="Hands preparing tube for testing at IDEXX Reference Laboratories"/>
            <p:cNvPicPr>
              <a:picLocks noChangeAspect="1" noChangeArrowheads="1"/>
            </p:cNvPicPr>
            <p:nvPr/>
          </p:nvPicPr>
          <p:blipFill>
            <a:blip r:embed="rId10" cstate="print"/>
            <a:srcRect r="10888"/>
            <a:stretch>
              <a:fillRect/>
            </a:stretch>
          </p:blipFill>
          <p:spPr bwMode="auto">
            <a:xfrm>
              <a:off x="2404471" y="5125745"/>
              <a:ext cx="1614146" cy="1018895"/>
            </a:xfrm>
            <a:prstGeom prst="rect">
              <a:avLst/>
            </a:prstGeom>
            <a:noFill/>
          </p:spPr>
        </p:pic>
        <p:pic>
          <p:nvPicPr>
            <p:cNvPr id="31" name="Picture 10" descr="https://encrypted-tbn2.gstatic.com/images?q=tbn:ANd9GcRKP-2uSg4Uc010_DvWss1Q8iEwxrJNs4ldwB1W_Hxtgszwzo59WA"/>
            <p:cNvPicPr>
              <a:picLocks noChangeAspect="1" noChangeArrowheads="1"/>
            </p:cNvPicPr>
            <p:nvPr/>
          </p:nvPicPr>
          <p:blipFill>
            <a:blip r:embed="rId11" cstate="print"/>
            <a:srcRect/>
            <a:stretch>
              <a:fillRect/>
            </a:stretch>
          </p:blipFill>
          <p:spPr bwMode="auto">
            <a:xfrm>
              <a:off x="1616102" y="2546718"/>
              <a:ext cx="1210235" cy="1210235"/>
            </a:xfrm>
            <a:prstGeom prst="rect">
              <a:avLst/>
            </a:prstGeom>
            <a:noFill/>
          </p:spPr>
        </p:pic>
        <p:pic>
          <p:nvPicPr>
            <p:cNvPr id="32" name="Picture 14" descr="http://www.dustingaidos.com/wp-content/uploads/SnapPRO.jpg"/>
            <p:cNvPicPr>
              <a:picLocks noChangeAspect="1" noChangeArrowheads="1"/>
            </p:cNvPicPr>
            <p:nvPr/>
          </p:nvPicPr>
          <p:blipFill>
            <a:blip r:embed="rId12" cstate="print"/>
            <a:srcRect/>
            <a:stretch>
              <a:fillRect/>
            </a:stretch>
          </p:blipFill>
          <p:spPr bwMode="auto">
            <a:xfrm>
              <a:off x="2073320" y="3961652"/>
              <a:ext cx="1515035" cy="985252"/>
            </a:xfrm>
            <a:prstGeom prst="rect">
              <a:avLst/>
            </a:prstGeom>
            <a:noFill/>
          </p:spPr>
        </p:pic>
        <p:pic>
          <p:nvPicPr>
            <p:cNvPr id="33" name="Picture 16" descr="https://www.idexx.com/images/en_us/dairy/png/dairy-banner-1.png"/>
            <p:cNvPicPr>
              <a:picLocks noChangeAspect="1" noChangeArrowheads="1"/>
            </p:cNvPicPr>
            <p:nvPr/>
          </p:nvPicPr>
          <p:blipFill>
            <a:blip r:embed="rId13" cstate="print"/>
            <a:srcRect l="14986" r="30163"/>
            <a:stretch>
              <a:fillRect/>
            </a:stretch>
          </p:blipFill>
          <p:spPr bwMode="auto">
            <a:xfrm>
              <a:off x="3758685" y="3994365"/>
              <a:ext cx="1640541" cy="968895"/>
            </a:xfrm>
            <a:prstGeom prst="rect">
              <a:avLst/>
            </a:prstGeom>
            <a:noFill/>
          </p:spPr>
        </p:pic>
        <p:pic>
          <p:nvPicPr>
            <p:cNvPr id="34" name="Picture 20" descr="https://ca.idexx.com/images/en_ca/smallanimal/digital/png/SAH%20Banner%20Share%20Radiographs%20in%20Real%20Time.png"/>
            <p:cNvPicPr>
              <a:picLocks noChangeAspect="1" noChangeArrowheads="1"/>
            </p:cNvPicPr>
            <p:nvPr/>
          </p:nvPicPr>
          <p:blipFill>
            <a:blip r:embed="rId14" cstate="print"/>
            <a:srcRect l="39786" r="4465"/>
            <a:stretch>
              <a:fillRect/>
            </a:stretch>
          </p:blipFill>
          <p:spPr bwMode="auto">
            <a:xfrm>
              <a:off x="3131137" y="2704329"/>
              <a:ext cx="1667435" cy="989958"/>
            </a:xfrm>
            <a:prstGeom prst="rect">
              <a:avLst/>
            </a:prstGeom>
            <a:noFill/>
          </p:spPr>
        </p:pic>
        <p:pic>
          <p:nvPicPr>
            <p:cNvPr id="35" name="Picture 34" descr="http://www2.idexx.com/pubwebresources/images/en_us/livestock-poultry/news/august2011/201108-plates.png"/>
            <p:cNvPicPr>
              <a:picLocks noChangeAspect="1" noChangeArrowheads="1"/>
            </p:cNvPicPr>
            <p:nvPr/>
          </p:nvPicPr>
          <p:blipFill>
            <a:blip r:embed="rId15" cstate="print"/>
            <a:srcRect l="3130" t="4874" r="2354" b="3233"/>
            <a:stretch>
              <a:fillRect/>
            </a:stretch>
          </p:blipFill>
          <p:spPr bwMode="auto">
            <a:xfrm>
              <a:off x="4242735" y="5045062"/>
              <a:ext cx="1353670" cy="1075765"/>
            </a:xfrm>
            <a:prstGeom prst="rect">
              <a:avLst/>
            </a:prstGeom>
            <a:noFill/>
          </p:spPr>
        </p:pic>
        <p:pic>
          <p:nvPicPr>
            <p:cNvPr id="36" name="Picture 28" descr="http://www.slowak.edu.pl/download/analizator.png"/>
            <p:cNvPicPr>
              <a:picLocks noChangeAspect="1" noChangeArrowheads="1"/>
            </p:cNvPicPr>
            <p:nvPr/>
          </p:nvPicPr>
          <p:blipFill>
            <a:blip r:embed="rId16" cstate="print"/>
            <a:srcRect/>
            <a:stretch>
              <a:fillRect/>
            </a:stretch>
          </p:blipFill>
          <p:spPr bwMode="auto">
            <a:xfrm>
              <a:off x="208643" y="2418408"/>
              <a:ext cx="1208687" cy="1508232"/>
            </a:xfrm>
            <a:prstGeom prst="rect">
              <a:avLst/>
            </a:prstGeom>
            <a:noFill/>
          </p:spPr>
        </p:pic>
      </p:grpSp>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07887" y="437141"/>
            <a:ext cx="2286357" cy="419101"/>
          </a:xfrm>
          <a:prstGeom prst="rect">
            <a:avLst/>
          </a:prstGeom>
        </p:spPr>
      </p:pic>
      <p:sp>
        <p:nvSpPr>
          <p:cNvPr id="2" name="Rectangle 1"/>
          <p:cNvSpPr/>
          <p:nvPr/>
        </p:nvSpPr>
        <p:spPr>
          <a:xfrm rot="20222948">
            <a:off x="-122415" y="1512283"/>
            <a:ext cx="28950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a:ln/>
                <a:solidFill>
                  <a:schemeClr val="accent4"/>
                </a:solidFill>
              </a:rPr>
              <a:t>Reference Labs</a:t>
            </a:r>
          </a:p>
        </p:txBody>
      </p:sp>
      <p:sp>
        <p:nvSpPr>
          <p:cNvPr id="3" name="Rectangle 2"/>
          <p:cNvSpPr/>
          <p:nvPr/>
        </p:nvSpPr>
        <p:spPr>
          <a:xfrm>
            <a:off x="7492724" y="139768"/>
            <a:ext cx="208255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Water</a:t>
            </a:r>
          </a:p>
        </p:txBody>
      </p:sp>
      <p:sp>
        <p:nvSpPr>
          <p:cNvPr id="4" name="Rectangle 3"/>
          <p:cNvSpPr/>
          <p:nvPr/>
        </p:nvSpPr>
        <p:spPr>
          <a:xfrm rot="1740530">
            <a:off x="7633831" y="4164466"/>
            <a:ext cx="3717684" cy="707886"/>
          </a:xfrm>
          <a:prstGeom prst="rect">
            <a:avLst/>
          </a:prstGeom>
          <a:noFill/>
        </p:spPr>
        <p:txBody>
          <a:bodyPr wrap="none" lIns="91440" tIns="45720" rIns="91440" bIns="45720">
            <a:spAutoFit/>
          </a:bodyPr>
          <a:lstStyle/>
          <a:p>
            <a:pPr algn="ctr"/>
            <a:r>
              <a:rPr lang="en-US" sz="4000" b="1" dirty="0">
                <a:ln w="12700">
                  <a:solidFill>
                    <a:schemeClr val="accent5"/>
                  </a:solidFill>
                  <a:prstDash val="solid"/>
                </a:ln>
                <a:pattFill prst="ltDnDiag">
                  <a:fgClr>
                    <a:schemeClr val="accent5">
                      <a:lumMod val="60000"/>
                      <a:lumOff val="40000"/>
                    </a:schemeClr>
                  </a:fgClr>
                  <a:bgClr>
                    <a:schemeClr val="bg1"/>
                  </a:bgClr>
                </a:pattFill>
              </a:rPr>
              <a:t>Manufacturing</a:t>
            </a:r>
            <a:endParaRPr 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5" name="Rectangle 4"/>
          <p:cNvSpPr/>
          <p:nvPr/>
        </p:nvSpPr>
        <p:spPr>
          <a:xfrm>
            <a:off x="10096629" y="2546719"/>
            <a:ext cx="1685077"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R&amp;D</a:t>
            </a:r>
          </a:p>
        </p:txBody>
      </p:sp>
      <p:sp>
        <p:nvSpPr>
          <p:cNvPr id="6" name="Rectangle 5"/>
          <p:cNvSpPr/>
          <p:nvPr/>
        </p:nvSpPr>
        <p:spPr>
          <a:xfrm>
            <a:off x="82304" y="4766814"/>
            <a:ext cx="4638007" cy="523220"/>
          </a:xfrm>
          <a:prstGeom prst="rect">
            <a:avLst/>
          </a:prstGeom>
          <a:noFill/>
        </p:spPr>
        <p:txBody>
          <a:bodyPr wrap="square" lIns="91440" tIns="45720" rIns="91440" bIns="45720">
            <a:spAutoFit/>
          </a:bodyPr>
          <a:lstStyle/>
          <a:p>
            <a:pPr algn="ctr"/>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Livestock, Poultry, Dairy</a:t>
            </a:r>
            <a:endPar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35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t"/>
          <a:lstStyle/>
          <a:p>
            <a:r>
              <a:rPr lang="en-US" dirty="0"/>
              <a:t>Look Inside… can we balance by looking at sub-steps?</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746011" y="885825"/>
            <a:ext cx="0" cy="517368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555592" y="5945990"/>
            <a:ext cx="10967358"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57309" y="5640894"/>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1A   3.3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1157311" y="4569733"/>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Arial"/>
              </a:rPr>
              <a:t>2A  </a:t>
            </a:r>
            <a:r>
              <a:rPr kumimoji="0" lang="en-US" sz="1800" b="0" i="0" u="none" strike="noStrike" kern="1200" cap="none" spc="0" normalizeH="0" baseline="0" noProof="0" dirty="0">
                <a:ln>
                  <a:noFill/>
                </a:ln>
                <a:solidFill>
                  <a:srgbClr val="00B050"/>
                </a:solidFill>
                <a:effectLst/>
                <a:uLnTx/>
                <a:uFillTx/>
                <a:latin typeface="Arial"/>
                <a:ea typeface="+mn-ea"/>
                <a:cs typeface="+mn-cs"/>
              </a:rPr>
              <a:t>5 min</a:t>
            </a:r>
          </a:p>
        </p:txBody>
      </p:sp>
      <p:sp>
        <p:nvSpPr>
          <p:cNvPr id="76" name="Rectangle 75">
            <a:extLst>
              <a:ext uri="{FF2B5EF4-FFF2-40B4-BE49-F238E27FC236}">
                <a16:creationId xmlns:a16="http://schemas.microsoft.com/office/drawing/2014/main" id="{83E175A3-3B98-4792-A5EC-EDDA4110FEFD}"/>
              </a:ext>
            </a:extLst>
          </p:cNvPr>
          <p:cNvSpPr/>
          <p:nvPr/>
        </p:nvSpPr>
        <p:spPr>
          <a:xfrm>
            <a:off x="1157309" y="5344036"/>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1B   3.3 min</a:t>
            </a:r>
          </a:p>
        </p:txBody>
      </p:sp>
      <p:sp>
        <p:nvSpPr>
          <p:cNvPr id="77" name="Rectangle 76">
            <a:extLst>
              <a:ext uri="{FF2B5EF4-FFF2-40B4-BE49-F238E27FC236}">
                <a16:creationId xmlns:a16="http://schemas.microsoft.com/office/drawing/2014/main" id="{1DB03765-B386-4D70-9ECF-B2E5EBB64CEA}"/>
              </a:ext>
            </a:extLst>
          </p:cNvPr>
          <p:cNvSpPr/>
          <p:nvPr/>
        </p:nvSpPr>
        <p:spPr>
          <a:xfrm>
            <a:off x="1157309" y="5041761"/>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1C   3.3 min</a:t>
            </a:r>
          </a:p>
        </p:txBody>
      </p:sp>
      <p:sp>
        <p:nvSpPr>
          <p:cNvPr id="79" name="Rectangle 78">
            <a:extLst>
              <a:ext uri="{FF2B5EF4-FFF2-40B4-BE49-F238E27FC236}">
                <a16:creationId xmlns:a16="http://schemas.microsoft.com/office/drawing/2014/main" id="{CFE1781F-9084-475D-B067-480BE27FD806}"/>
              </a:ext>
            </a:extLst>
          </p:cNvPr>
          <p:cNvSpPr/>
          <p:nvPr/>
        </p:nvSpPr>
        <p:spPr>
          <a:xfrm>
            <a:off x="1157310" y="4111799"/>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2B  5 min</a:t>
            </a:r>
          </a:p>
        </p:txBody>
      </p:sp>
      <p:sp>
        <p:nvSpPr>
          <p:cNvPr id="80" name="Rectangle 79">
            <a:extLst>
              <a:ext uri="{FF2B5EF4-FFF2-40B4-BE49-F238E27FC236}">
                <a16:creationId xmlns:a16="http://schemas.microsoft.com/office/drawing/2014/main" id="{9ED297B6-C238-4CF6-A7E4-168A069D821F}"/>
              </a:ext>
            </a:extLst>
          </p:cNvPr>
          <p:cNvSpPr/>
          <p:nvPr/>
        </p:nvSpPr>
        <p:spPr>
          <a:xfrm>
            <a:off x="1155132" y="3658622"/>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2C  5 min</a:t>
            </a:r>
          </a:p>
        </p:txBody>
      </p:sp>
      <p:sp>
        <p:nvSpPr>
          <p:cNvPr id="81" name="Rectangle 80">
            <a:extLst>
              <a:ext uri="{FF2B5EF4-FFF2-40B4-BE49-F238E27FC236}">
                <a16:creationId xmlns:a16="http://schemas.microsoft.com/office/drawing/2014/main" id="{CC8EA513-B0A6-4190-9C2C-5855549E1C06}"/>
              </a:ext>
            </a:extLst>
          </p:cNvPr>
          <p:cNvSpPr/>
          <p:nvPr/>
        </p:nvSpPr>
        <p:spPr>
          <a:xfrm>
            <a:off x="3759946" y="5483555"/>
            <a:ext cx="1997621" cy="460774"/>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2D  5 min</a:t>
            </a:r>
          </a:p>
        </p:txBody>
      </p:sp>
      <p:sp>
        <p:nvSpPr>
          <p:cNvPr id="82" name="Rectangle 81">
            <a:extLst>
              <a:ext uri="{FF2B5EF4-FFF2-40B4-BE49-F238E27FC236}">
                <a16:creationId xmlns:a16="http://schemas.microsoft.com/office/drawing/2014/main" id="{355568D9-7D52-4227-9E23-3F795AA4AF58}"/>
              </a:ext>
            </a:extLst>
          </p:cNvPr>
          <p:cNvSpPr/>
          <p:nvPr/>
        </p:nvSpPr>
        <p:spPr>
          <a:xfrm>
            <a:off x="3759946" y="5022781"/>
            <a:ext cx="1997621" cy="460774"/>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2E  5 min</a:t>
            </a:r>
          </a:p>
        </p:txBody>
      </p:sp>
      <p:sp>
        <p:nvSpPr>
          <p:cNvPr id="85" name="Rectangle 84">
            <a:extLst>
              <a:ext uri="{FF2B5EF4-FFF2-40B4-BE49-F238E27FC236}">
                <a16:creationId xmlns:a16="http://schemas.microsoft.com/office/drawing/2014/main" id="{C5C673B2-79E2-40B8-ADB9-642F9582EB15}"/>
              </a:ext>
            </a:extLst>
          </p:cNvPr>
          <p:cNvSpPr/>
          <p:nvPr/>
        </p:nvSpPr>
        <p:spPr>
          <a:xfrm>
            <a:off x="3762023" y="4569541"/>
            <a:ext cx="1995545"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Arial"/>
              </a:rPr>
              <a:t>3A </a:t>
            </a:r>
            <a:r>
              <a:rPr kumimoji="0" lang="en-US" sz="1800" b="0" i="0" u="none" strike="noStrike" kern="1200" cap="none" spc="0" normalizeH="0" baseline="0" noProof="0" dirty="0">
                <a:ln>
                  <a:noFill/>
                </a:ln>
                <a:solidFill>
                  <a:srgbClr val="7030A0"/>
                </a:solidFill>
                <a:effectLst/>
                <a:uLnTx/>
                <a:uFillTx/>
                <a:latin typeface="Arial"/>
                <a:ea typeface="+mn-ea"/>
                <a:cs typeface="+mn-cs"/>
              </a:rPr>
              <a:t> 5 min</a:t>
            </a:r>
          </a:p>
        </p:txBody>
      </p:sp>
      <p:sp>
        <p:nvSpPr>
          <p:cNvPr id="86" name="Rectangle 85">
            <a:extLst>
              <a:ext uri="{FF2B5EF4-FFF2-40B4-BE49-F238E27FC236}">
                <a16:creationId xmlns:a16="http://schemas.microsoft.com/office/drawing/2014/main" id="{8F2EAB50-423E-4A0B-B531-6D6D1606FFDA}"/>
              </a:ext>
            </a:extLst>
          </p:cNvPr>
          <p:cNvSpPr/>
          <p:nvPr/>
        </p:nvSpPr>
        <p:spPr>
          <a:xfrm>
            <a:off x="3762022" y="4111607"/>
            <a:ext cx="1995545"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3B  5 min</a:t>
            </a:r>
          </a:p>
        </p:txBody>
      </p:sp>
      <p:sp>
        <p:nvSpPr>
          <p:cNvPr id="87" name="Rectangle 86">
            <a:extLst>
              <a:ext uri="{FF2B5EF4-FFF2-40B4-BE49-F238E27FC236}">
                <a16:creationId xmlns:a16="http://schemas.microsoft.com/office/drawing/2014/main" id="{26B6ED5E-37FA-4B05-931E-1E9D0B337B8F}"/>
              </a:ext>
            </a:extLst>
          </p:cNvPr>
          <p:cNvSpPr/>
          <p:nvPr/>
        </p:nvSpPr>
        <p:spPr>
          <a:xfrm>
            <a:off x="3759844" y="3658430"/>
            <a:ext cx="1995545"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3C  5 min</a:t>
            </a:r>
          </a:p>
        </p:txBody>
      </p:sp>
      <p:sp>
        <p:nvSpPr>
          <p:cNvPr id="88" name="Rectangle 87">
            <a:extLst>
              <a:ext uri="{FF2B5EF4-FFF2-40B4-BE49-F238E27FC236}">
                <a16:creationId xmlns:a16="http://schemas.microsoft.com/office/drawing/2014/main" id="{2FC1B300-4874-4556-9D70-2EC5FBE1CA5D}"/>
              </a:ext>
            </a:extLst>
          </p:cNvPr>
          <p:cNvSpPr/>
          <p:nvPr/>
        </p:nvSpPr>
        <p:spPr>
          <a:xfrm>
            <a:off x="6567794" y="5477091"/>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3D  5 min</a:t>
            </a:r>
          </a:p>
        </p:txBody>
      </p:sp>
      <p:sp>
        <p:nvSpPr>
          <p:cNvPr id="89" name="Rectangle 88">
            <a:extLst>
              <a:ext uri="{FF2B5EF4-FFF2-40B4-BE49-F238E27FC236}">
                <a16:creationId xmlns:a16="http://schemas.microsoft.com/office/drawing/2014/main" id="{AF149D94-3C9C-4FAD-93C2-A3B568D4585E}"/>
              </a:ext>
            </a:extLst>
          </p:cNvPr>
          <p:cNvSpPr/>
          <p:nvPr/>
        </p:nvSpPr>
        <p:spPr>
          <a:xfrm>
            <a:off x="6567794" y="5016317"/>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3E  5 min</a:t>
            </a:r>
          </a:p>
        </p:txBody>
      </p:sp>
      <p:sp>
        <p:nvSpPr>
          <p:cNvPr id="90" name="Rectangle 89">
            <a:extLst>
              <a:ext uri="{FF2B5EF4-FFF2-40B4-BE49-F238E27FC236}">
                <a16:creationId xmlns:a16="http://schemas.microsoft.com/office/drawing/2014/main" id="{BB70FCE6-53F7-4816-93F0-51BD61A984DF}"/>
              </a:ext>
            </a:extLst>
          </p:cNvPr>
          <p:cNvSpPr/>
          <p:nvPr/>
        </p:nvSpPr>
        <p:spPr>
          <a:xfrm>
            <a:off x="6565614" y="4108780"/>
            <a:ext cx="2281591" cy="9144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3F 10 min</a:t>
            </a:r>
          </a:p>
        </p:txBody>
      </p:sp>
      <p:sp>
        <p:nvSpPr>
          <p:cNvPr id="91" name="Rectangle 90">
            <a:extLst>
              <a:ext uri="{FF2B5EF4-FFF2-40B4-BE49-F238E27FC236}">
                <a16:creationId xmlns:a16="http://schemas.microsoft.com/office/drawing/2014/main" id="{5C9DE2B6-5194-4A2B-9FCA-B731BF8081BF}"/>
              </a:ext>
            </a:extLst>
          </p:cNvPr>
          <p:cNvSpPr/>
          <p:nvPr/>
        </p:nvSpPr>
        <p:spPr>
          <a:xfrm>
            <a:off x="6565615" y="3654523"/>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3G  5 min</a:t>
            </a:r>
          </a:p>
        </p:txBody>
      </p:sp>
      <p:sp>
        <p:nvSpPr>
          <p:cNvPr id="92" name="Rectangle 91">
            <a:extLst>
              <a:ext uri="{FF2B5EF4-FFF2-40B4-BE49-F238E27FC236}">
                <a16:creationId xmlns:a16="http://schemas.microsoft.com/office/drawing/2014/main" id="{064C5E21-00FA-4534-9650-9ABFFA819C40}"/>
              </a:ext>
            </a:extLst>
          </p:cNvPr>
          <p:cNvSpPr/>
          <p:nvPr/>
        </p:nvSpPr>
        <p:spPr>
          <a:xfrm>
            <a:off x="6565614" y="3195528"/>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3H  5 min</a:t>
            </a:r>
          </a:p>
        </p:txBody>
      </p:sp>
      <p:sp>
        <p:nvSpPr>
          <p:cNvPr id="93" name="Rectangle 92">
            <a:extLst>
              <a:ext uri="{FF2B5EF4-FFF2-40B4-BE49-F238E27FC236}">
                <a16:creationId xmlns:a16="http://schemas.microsoft.com/office/drawing/2014/main" id="{2217B50D-3716-45CE-9BFB-C93EB5569E18}"/>
              </a:ext>
            </a:extLst>
          </p:cNvPr>
          <p:cNvSpPr/>
          <p:nvPr/>
        </p:nvSpPr>
        <p:spPr>
          <a:xfrm>
            <a:off x="9335664" y="5487410"/>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4A  5 min</a:t>
            </a:r>
          </a:p>
        </p:txBody>
      </p:sp>
      <p:sp>
        <p:nvSpPr>
          <p:cNvPr id="94" name="Rectangle 93">
            <a:extLst>
              <a:ext uri="{FF2B5EF4-FFF2-40B4-BE49-F238E27FC236}">
                <a16:creationId xmlns:a16="http://schemas.microsoft.com/office/drawing/2014/main" id="{B46F6C79-0A8E-4D88-94C4-CB33E2F4C021}"/>
              </a:ext>
            </a:extLst>
          </p:cNvPr>
          <p:cNvSpPr/>
          <p:nvPr/>
        </p:nvSpPr>
        <p:spPr>
          <a:xfrm>
            <a:off x="9335663" y="5029476"/>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4B  5 min</a:t>
            </a:r>
          </a:p>
        </p:txBody>
      </p:sp>
      <p:sp>
        <p:nvSpPr>
          <p:cNvPr id="95" name="Rectangle 94">
            <a:extLst>
              <a:ext uri="{FF2B5EF4-FFF2-40B4-BE49-F238E27FC236}">
                <a16:creationId xmlns:a16="http://schemas.microsoft.com/office/drawing/2014/main" id="{A790E67C-98AB-4646-BDFC-3A9E6B2CC049}"/>
              </a:ext>
            </a:extLst>
          </p:cNvPr>
          <p:cNvSpPr/>
          <p:nvPr/>
        </p:nvSpPr>
        <p:spPr>
          <a:xfrm>
            <a:off x="9333485" y="4576299"/>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4C  5 min</a:t>
            </a:r>
          </a:p>
        </p:txBody>
      </p:sp>
      <p:sp>
        <p:nvSpPr>
          <p:cNvPr id="97" name="Rectangle 96">
            <a:extLst>
              <a:ext uri="{FF2B5EF4-FFF2-40B4-BE49-F238E27FC236}">
                <a16:creationId xmlns:a16="http://schemas.microsoft.com/office/drawing/2014/main" id="{5A3B12C0-B440-4B7A-A75C-0FCBCE4F2C98}"/>
              </a:ext>
            </a:extLst>
          </p:cNvPr>
          <p:cNvSpPr/>
          <p:nvPr/>
        </p:nvSpPr>
        <p:spPr>
          <a:xfrm>
            <a:off x="9335664" y="3664864"/>
            <a:ext cx="2281591"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4D  10 min</a:t>
            </a:r>
          </a:p>
        </p:txBody>
      </p:sp>
      <p:sp>
        <p:nvSpPr>
          <p:cNvPr id="18" name="TextBox 17">
            <a:extLst>
              <a:ext uri="{FF2B5EF4-FFF2-40B4-BE49-F238E27FC236}">
                <a16:creationId xmlns:a16="http://schemas.microsoft.com/office/drawing/2014/main" id="{544DEE7E-C380-4725-81E4-C302E6AD6C08}"/>
              </a:ext>
            </a:extLst>
          </p:cNvPr>
          <p:cNvSpPr txBox="1"/>
          <p:nvPr/>
        </p:nvSpPr>
        <p:spPr>
          <a:xfrm rot="16200000">
            <a:off x="-575898" y="1997134"/>
            <a:ext cx="18597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grpSp>
        <p:nvGrpSpPr>
          <p:cNvPr id="30" name="Group 29">
            <a:extLst/>
          </p:cNvPr>
          <p:cNvGrpSpPr/>
          <p:nvPr/>
        </p:nvGrpSpPr>
        <p:grpSpPr>
          <a:xfrm>
            <a:off x="1250254" y="1719734"/>
            <a:ext cx="1807551" cy="1339593"/>
            <a:chOff x="152031" y="2694838"/>
            <a:chExt cx="2794289" cy="1910575"/>
          </a:xfrm>
        </p:grpSpPr>
        <p:pic>
          <p:nvPicPr>
            <p:cNvPr id="31" name="Graphic 30"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32" name="Graphic 31"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33" name="Graphic 32"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34" name="Graphic 33"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35" name="Rectangle 34">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TextBox 35">
              <a:extLst/>
            </p:cNvPr>
            <p:cNvSpPr txBox="1"/>
            <p:nvPr/>
          </p:nvSpPr>
          <p:spPr>
            <a:xfrm>
              <a:off x="152031" y="2694838"/>
              <a:ext cx="1249249" cy="4881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37" name="Group 36">
              <a:extLst/>
            </p:cNvPr>
            <p:cNvGrpSpPr/>
            <p:nvPr/>
          </p:nvGrpSpPr>
          <p:grpSpPr>
            <a:xfrm>
              <a:off x="350136" y="3961474"/>
              <a:ext cx="1051145" cy="455144"/>
              <a:chOff x="867614" y="5093594"/>
              <a:chExt cx="1051145" cy="321717"/>
            </a:xfrm>
          </p:grpSpPr>
          <p:cxnSp>
            <p:nvCxnSpPr>
              <p:cNvPr id="44" name="Straight Connector 43">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p:cNvPr>
            <p:cNvGrpSpPr/>
            <p:nvPr/>
          </p:nvGrpSpPr>
          <p:grpSpPr>
            <a:xfrm>
              <a:off x="1835269" y="3961474"/>
              <a:ext cx="1051145" cy="455144"/>
              <a:chOff x="867614" y="5093594"/>
              <a:chExt cx="1051145" cy="321717"/>
            </a:xfrm>
          </p:grpSpPr>
          <p:cxnSp>
            <p:nvCxnSpPr>
              <p:cNvPr id="41" name="Straight Connector 40">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9" name="Graphic 38" descr="Man">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817" y="3228992"/>
              <a:ext cx="1218257" cy="1218258"/>
            </a:xfrm>
            <a:prstGeom prst="rect">
              <a:avLst/>
            </a:prstGeom>
          </p:spPr>
        </p:pic>
        <p:pic>
          <p:nvPicPr>
            <p:cNvPr id="40" name="Graphic 39" descr="Computer">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grpSp>
        <p:nvGrpSpPr>
          <p:cNvPr id="64" name="Group 63">
            <a:extLst/>
          </p:cNvPr>
          <p:cNvGrpSpPr/>
          <p:nvPr/>
        </p:nvGrpSpPr>
        <p:grpSpPr>
          <a:xfrm>
            <a:off x="6503006" y="1657408"/>
            <a:ext cx="2406805" cy="1133249"/>
            <a:chOff x="5926156" y="2690336"/>
            <a:chExt cx="3857345" cy="1910575"/>
          </a:xfrm>
        </p:grpSpPr>
        <p:pic>
          <p:nvPicPr>
            <p:cNvPr id="65" name="Graphic 64"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66" name="Graphic 65"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67" name="Graphic 66"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68" name="Graphic 67"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69" name="Rectangle 68">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TextBox 69">
              <a:extLst/>
            </p:cNvPr>
            <p:cNvSpPr txBox="1"/>
            <p:nvPr/>
          </p:nvSpPr>
          <p:spPr>
            <a:xfrm>
              <a:off x="5926156" y="2690336"/>
              <a:ext cx="2460689" cy="6745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71" name="Group 70">
              <a:extLst/>
            </p:cNvPr>
            <p:cNvGrpSpPr/>
            <p:nvPr/>
          </p:nvGrpSpPr>
          <p:grpSpPr>
            <a:xfrm>
              <a:off x="6124261" y="3956972"/>
              <a:ext cx="1051145" cy="455144"/>
              <a:chOff x="867614" y="5093594"/>
              <a:chExt cx="1051145" cy="321717"/>
            </a:xfrm>
          </p:grpSpPr>
          <p:cxnSp>
            <p:nvCxnSpPr>
              <p:cNvPr id="100" name="Straight Connector 99">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p:cNvPr>
            <p:cNvGrpSpPr/>
            <p:nvPr/>
          </p:nvGrpSpPr>
          <p:grpSpPr>
            <a:xfrm>
              <a:off x="7245064" y="3956972"/>
              <a:ext cx="1051145" cy="455144"/>
              <a:chOff x="867614" y="5093594"/>
              <a:chExt cx="1051145" cy="321717"/>
            </a:xfrm>
          </p:grpSpPr>
          <p:cxnSp>
            <p:nvCxnSpPr>
              <p:cNvPr id="96" name="Straight Connector 95">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73" name="Graphic 72" descr="Man">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74" name="Graphic 73"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75" name="Rectangle 74">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8" name="Straight Connector 77">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Rectangle 83">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 name="Group 1"/>
          <p:cNvGrpSpPr/>
          <p:nvPr/>
        </p:nvGrpSpPr>
        <p:grpSpPr>
          <a:xfrm>
            <a:off x="9660215" y="2012024"/>
            <a:ext cx="1806816" cy="1191628"/>
            <a:chOff x="9571506" y="398914"/>
            <a:chExt cx="1806816" cy="1429302"/>
          </a:xfrm>
        </p:grpSpPr>
        <p:grpSp>
          <p:nvGrpSpPr>
            <p:cNvPr id="103" name="Group 102">
              <a:extLst/>
            </p:cNvPr>
            <p:cNvGrpSpPr/>
            <p:nvPr/>
          </p:nvGrpSpPr>
          <p:grpSpPr>
            <a:xfrm>
              <a:off x="9571506" y="398914"/>
              <a:ext cx="1806816" cy="1429302"/>
              <a:chOff x="9897264" y="2690336"/>
              <a:chExt cx="2294736" cy="1910575"/>
            </a:xfrm>
          </p:grpSpPr>
          <p:grpSp>
            <p:nvGrpSpPr>
              <p:cNvPr id="104" name="Group 103">
                <a:extLst/>
              </p:cNvPr>
              <p:cNvGrpSpPr/>
              <p:nvPr/>
            </p:nvGrpSpPr>
            <p:grpSpPr>
              <a:xfrm>
                <a:off x="9897264" y="2690336"/>
                <a:ext cx="2294736" cy="1910575"/>
                <a:chOff x="100251" y="4843677"/>
                <a:chExt cx="2317471" cy="1910575"/>
              </a:xfrm>
            </p:grpSpPr>
            <p:sp>
              <p:nvSpPr>
                <p:cNvPr id="106" name="Rectangle 105">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7" name="TextBox 106">
                  <a:extLst/>
                </p:cNvPr>
                <p:cNvSpPr txBox="1"/>
                <p:nvPr/>
              </p:nvSpPr>
              <p:spPr>
                <a:xfrm>
                  <a:off x="100251" y="4843677"/>
                  <a:ext cx="2317471" cy="5348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108" name="Group 107">
                  <a:extLst/>
                </p:cNvPr>
                <p:cNvGrpSpPr/>
                <p:nvPr/>
              </p:nvGrpSpPr>
              <p:grpSpPr>
                <a:xfrm>
                  <a:off x="298356" y="6110313"/>
                  <a:ext cx="1051145" cy="455144"/>
                  <a:chOff x="867614" y="5093594"/>
                  <a:chExt cx="1051145" cy="321717"/>
                </a:xfrm>
              </p:grpSpPr>
              <p:cxnSp>
                <p:nvCxnSpPr>
                  <p:cNvPr id="109" name="Straight Connector 108">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105" name="Graphic 104" descr="Computer">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pic>
          <p:nvPicPr>
            <p:cNvPr id="112" name="Graphic 111" descr="Woman">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6922" y="890463"/>
              <a:ext cx="835355" cy="835355"/>
            </a:xfrm>
            <a:prstGeom prst="rect">
              <a:avLst/>
            </a:prstGeom>
          </p:spPr>
        </p:pic>
      </p:grpSp>
      <p:grpSp>
        <p:nvGrpSpPr>
          <p:cNvPr id="3" name="Group 2"/>
          <p:cNvGrpSpPr/>
          <p:nvPr/>
        </p:nvGrpSpPr>
        <p:grpSpPr>
          <a:xfrm>
            <a:off x="3938512" y="1811969"/>
            <a:ext cx="1642871" cy="1275552"/>
            <a:chOff x="3938512" y="1811969"/>
            <a:chExt cx="1642871" cy="1275552"/>
          </a:xfrm>
        </p:grpSpPr>
        <p:grpSp>
          <p:nvGrpSpPr>
            <p:cNvPr id="47" name="Group 46">
              <a:extLst/>
            </p:cNvPr>
            <p:cNvGrpSpPr/>
            <p:nvPr/>
          </p:nvGrpSpPr>
          <p:grpSpPr>
            <a:xfrm>
              <a:off x="3938512" y="1811969"/>
              <a:ext cx="1642871" cy="1275552"/>
              <a:chOff x="100251" y="4843677"/>
              <a:chExt cx="2485815" cy="1910575"/>
            </a:xfrm>
          </p:grpSpPr>
          <p:pic>
            <p:nvPicPr>
              <p:cNvPr id="48" name="Graphic 47"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49" name="Graphic 48"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50" name="Graphic 49"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51" name="Graphic 50"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52" name="Rectangle 51">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TextBox 52">
                <a:extLst/>
              </p:cNvPr>
              <p:cNvSpPr txBox="1"/>
              <p:nvPr/>
            </p:nvSpPr>
            <p:spPr>
              <a:xfrm>
                <a:off x="100251" y="4843677"/>
                <a:ext cx="1249250" cy="5993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54" name="Group 53">
                <a:extLst/>
              </p:cNvPr>
              <p:cNvGrpSpPr/>
              <p:nvPr/>
            </p:nvGrpSpPr>
            <p:grpSpPr>
              <a:xfrm>
                <a:off x="298356" y="6110313"/>
                <a:ext cx="1051145" cy="455144"/>
                <a:chOff x="867614" y="5093594"/>
                <a:chExt cx="1051145" cy="321717"/>
              </a:xfrm>
            </p:grpSpPr>
            <p:cxnSp>
              <p:nvCxnSpPr>
                <p:cNvPr id="61" name="Straight Connector 60">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p:cNvPr>
              <p:cNvGrpSpPr/>
              <p:nvPr/>
            </p:nvGrpSpPr>
            <p:grpSpPr>
              <a:xfrm>
                <a:off x="1419159" y="6110313"/>
                <a:ext cx="1051145" cy="455144"/>
                <a:chOff x="867614" y="5093594"/>
                <a:chExt cx="1051145" cy="321717"/>
              </a:xfrm>
            </p:grpSpPr>
            <p:cxnSp>
              <p:nvCxnSpPr>
                <p:cNvPr id="58" name="Straight Connector 57">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6" name="Graphic 55"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7" name="Rectangle 56">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113" name="Graphic 112" descr="Woman">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1063" y="2081866"/>
              <a:ext cx="903615" cy="903615"/>
            </a:xfrm>
            <a:prstGeom prst="rect">
              <a:avLst/>
            </a:prstGeom>
          </p:spPr>
        </p:pic>
      </p:grpSp>
    </p:spTree>
    <p:extLst>
      <p:ext uri="{BB962C8B-B14F-4D97-AF65-F5344CB8AC3E}">
        <p14:creationId xmlns:p14="http://schemas.microsoft.com/office/powerpoint/2010/main" val="4422816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A Process: More-Balanced – In 8 Hour</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84168" y="4388557"/>
            <a:ext cx="1569754" cy="1553264"/>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3328304" y="4400103"/>
            <a:ext cx="1741826" cy="1557433"/>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1" name="Rectangle 280">
            <a:extLst>
              <a:ext uri="{FF2B5EF4-FFF2-40B4-BE49-F238E27FC236}">
                <a16:creationId xmlns:a16="http://schemas.microsoft.com/office/drawing/2014/main" id="{DFA879C2-89F9-4B2E-A8E7-6713FA3E38DD}"/>
              </a:ext>
            </a:extLst>
          </p:cNvPr>
          <p:cNvSpPr/>
          <p:nvPr/>
        </p:nvSpPr>
        <p:spPr>
          <a:xfrm>
            <a:off x="6363312" y="3975955"/>
            <a:ext cx="2286000" cy="1981581"/>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30 min</a:t>
            </a:r>
          </a:p>
        </p:txBody>
      </p:sp>
      <p:sp>
        <p:nvSpPr>
          <p:cNvPr id="282" name="Rectangle 281">
            <a:extLst>
              <a:ext uri="{FF2B5EF4-FFF2-40B4-BE49-F238E27FC236}">
                <a16:creationId xmlns:a16="http://schemas.microsoft.com/office/drawing/2014/main" id="{B7EE501D-E0BF-472E-91D6-F10AEB4DA7AF}"/>
              </a:ext>
            </a:extLst>
          </p:cNvPr>
          <p:cNvSpPr/>
          <p:nvPr/>
        </p:nvSpPr>
        <p:spPr>
          <a:xfrm>
            <a:off x="9618021" y="4392106"/>
            <a:ext cx="1561520" cy="1549383"/>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25 min</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84" name="Graphic 83" descr="Flask">
            <a:extLst>
              <a:ext uri="{FF2B5EF4-FFF2-40B4-BE49-F238E27FC236}">
                <a16:creationId xmlns:a16="http://schemas.microsoft.com/office/drawing/2014/main" id="{E1C8C290-5156-496E-9C47-3B073C93A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1166" y="3451703"/>
            <a:ext cx="510918" cy="510918"/>
          </a:xfrm>
          <a:prstGeom prst="rect">
            <a:avLst/>
          </a:prstGeom>
        </p:spPr>
      </p:pic>
      <p:pic>
        <p:nvPicPr>
          <p:cNvPr id="85" name="Graphic 84" descr="Flask">
            <a:extLst>
              <a:ext uri="{FF2B5EF4-FFF2-40B4-BE49-F238E27FC236}">
                <a16:creationId xmlns:a16="http://schemas.microsoft.com/office/drawing/2014/main" id="{F66EE481-E521-4267-8946-B966589E5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8893" y="3869553"/>
            <a:ext cx="510918" cy="510918"/>
          </a:xfrm>
          <a:prstGeom prst="rect">
            <a:avLst/>
          </a:prstGeom>
        </p:spPr>
      </p:pic>
      <p:pic>
        <p:nvPicPr>
          <p:cNvPr id="86" name="Graphic 85" descr="Flask">
            <a:extLst>
              <a:ext uri="{FF2B5EF4-FFF2-40B4-BE49-F238E27FC236}">
                <a16:creationId xmlns:a16="http://schemas.microsoft.com/office/drawing/2014/main" id="{EB982A61-0CE0-4555-A28E-B2B1A42F4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3758" y="3895038"/>
            <a:ext cx="510918" cy="510918"/>
          </a:xfrm>
          <a:prstGeom prst="rect">
            <a:avLst/>
          </a:prstGeom>
        </p:spPr>
      </p:pic>
      <p:pic>
        <p:nvPicPr>
          <p:cNvPr id="93" name="Graphic 92" descr="Flask">
            <a:extLst>
              <a:ext uri="{FF2B5EF4-FFF2-40B4-BE49-F238E27FC236}">
                <a16:creationId xmlns:a16="http://schemas.microsoft.com/office/drawing/2014/main" id="{690EE4CF-6FF2-49CF-BF77-5AD49050A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9290" y="4890314"/>
            <a:ext cx="510918" cy="510918"/>
          </a:xfrm>
          <a:prstGeom prst="rect">
            <a:avLst/>
          </a:prstGeom>
        </p:spPr>
      </p:pic>
      <p:pic>
        <p:nvPicPr>
          <p:cNvPr id="100" name="Graphic 99" descr="Flask">
            <a:extLst>
              <a:ext uri="{FF2B5EF4-FFF2-40B4-BE49-F238E27FC236}">
                <a16:creationId xmlns:a16="http://schemas.microsoft.com/office/drawing/2014/main" id="{466C1CFB-E148-4595-8912-A189F8699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6535" y="5463128"/>
            <a:ext cx="510918" cy="510918"/>
          </a:xfrm>
          <a:prstGeom prst="rect">
            <a:avLst/>
          </a:prstGeom>
        </p:spPr>
      </p:pic>
      <p:pic>
        <p:nvPicPr>
          <p:cNvPr id="127" name="Graphic 126" descr="Flask">
            <a:extLst>
              <a:ext uri="{FF2B5EF4-FFF2-40B4-BE49-F238E27FC236}">
                <a16:creationId xmlns:a16="http://schemas.microsoft.com/office/drawing/2014/main" id="{AF938A2F-13F0-4838-874A-122166DD6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5427120"/>
            <a:ext cx="510918" cy="510918"/>
          </a:xfrm>
          <a:prstGeom prst="rect">
            <a:avLst/>
          </a:prstGeom>
        </p:spPr>
      </p:pic>
      <p:pic>
        <p:nvPicPr>
          <p:cNvPr id="128" name="Graphic 127" descr="Flask">
            <a:extLst>
              <a:ext uri="{FF2B5EF4-FFF2-40B4-BE49-F238E27FC236}">
                <a16:creationId xmlns:a16="http://schemas.microsoft.com/office/drawing/2014/main" id="{B2585A7F-83D1-4415-9E57-64CEA714F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4913951"/>
            <a:ext cx="510918" cy="510918"/>
          </a:xfrm>
          <a:prstGeom prst="rect">
            <a:avLst/>
          </a:prstGeom>
        </p:spPr>
      </p:pic>
      <p:pic>
        <p:nvPicPr>
          <p:cNvPr id="129" name="Graphic 128" descr="Flask">
            <a:extLst>
              <a:ext uri="{FF2B5EF4-FFF2-40B4-BE49-F238E27FC236}">
                <a16:creationId xmlns:a16="http://schemas.microsoft.com/office/drawing/2014/main" id="{CD3781E5-AF7D-447F-932F-891F7058C9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5436530"/>
            <a:ext cx="510918" cy="510918"/>
          </a:xfrm>
          <a:prstGeom prst="rect">
            <a:avLst/>
          </a:prstGeom>
        </p:spPr>
      </p:pic>
      <p:pic>
        <p:nvPicPr>
          <p:cNvPr id="130" name="Graphic 129" descr="Flask">
            <a:extLst>
              <a:ext uri="{FF2B5EF4-FFF2-40B4-BE49-F238E27FC236}">
                <a16:creationId xmlns:a16="http://schemas.microsoft.com/office/drawing/2014/main" id="{FB50F758-0DD6-49A4-88E0-CF2E9DDA3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4923361"/>
            <a:ext cx="510918" cy="510918"/>
          </a:xfrm>
          <a:prstGeom prst="rect">
            <a:avLst/>
          </a:prstGeom>
        </p:spPr>
      </p:pic>
      <p:pic>
        <p:nvPicPr>
          <p:cNvPr id="131" name="Graphic 130" descr="Flask">
            <a:extLst>
              <a:ext uri="{FF2B5EF4-FFF2-40B4-BE49-F238E27FC236}">
                <a16:creationId xmlns:a16="http://schemas.microsoft.com/office/drawing/2014/main" id="{6196CCAE-284C-477D-B944-85FB197D8F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15448" y="4415172"/>
            <a:ext cx="510918" cy="510918"/>
          </a:xfrm>
          <a:prstGeom prst="rect">
            <a:avLst/>
          </a:prstGeom>
        </p:spPr>
      </p:pic>
      <p:pic>
        <p:nvPicPr>
          <p:cNvPr id="132" name="Graphic 131" descr="Flask">
            <a:extLst>
              <a:ext uri="{FF2B5EF4-FFF2-40B4-BE49-F238E27FC236}">
                <a16:creationId xmlns:a16="http://schemas.microsoft.com/office/drawing/2014/main" id="{02661196-32DB-4B6B-A947-66E9033A8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0640" y="4424582"/>
            <a:ext cx="510918" cy="510918"/>
          </a:xfrm>
          <a:prstGeom prst="rect">
            <a:avLst/>
          </a:prstGeom>
        </p:spPr>
      </p:pic>
      <p:pic>
        <p:nvPicPr>
          <p:cNvPr id="133" name="Graphic 132" descr="Flask">
            <a:extLst>
              <a:ext uri="{FF2B5EF4-FFF2-40B4-BE49-F238E27FC236}">
                <a16:creationId xmlns:a16="http://schemas.microsoft.com/office/drawing/2014/main" id="{1AC0EC34-E3BE-4E14-871A-A8D09976F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08689" y="3899501"/>
            <a:ext cx="510918" cy="510918"/>
          </a:xfrm>
          <a:prstGeom prst="rect">
            <a:avLst/>
          </a:prstGeom>
        </p:spPr>
      </p:pic>
      <p:pic>
        <p:nvPicPr>
          <p:cNvPr id="134" name="Graphic 133" descr="Flask">
            <a:extLst>
              <a:ext uri="{FF2B5EF4-FFF2-40B4-BE49-F238E27FC236}">
                <a16:creationId xmlns:a16="http://schemas.microsoft.com/office/drawing/2014/main" id="{5A0561AA-7733-4A3D-9847-E28D7963C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3881" y="3908911"/>
            <a:ext cx="510918" cy="510918"/>
          </a:xfrm>
          <a:prstGeom prst="rect">
            <a:avLst/>
          </a:prstGeom>
        </p:spPr>
      </p:pic>
      <p:grpSp>
        <p:nvGrpSpPr>
          <p:cNvPr id="136" name="Group 135">
            <a:extLst>
              <a:ext uri="{FF2B5EF4-FFF2-40B4-BE49-F238E27FC236}">
                <a16:creationId xmlns:a16="http://schemas.microsoft.com/office/drawing/2014/main" id="{1985709D-E193-4586-868A-8E1F7B41F069}"/>
              </a:ext>
            </a:extLst>
          </p:cNvPr>
          <p:cNvGrpSpPr/>
          <p:nvPr/>
        </p:nvGrpSpPr>
        <p:grpSpPr>
          <a:xfrm>
            <a:off x="2949967" y="956676"/>
            <a:ext cx="2485815" cy="1910575"/>
            <a:chOff x="100251" y="4843677"/>
            <a:chExt cx="2485815" cy="1910575"/>
          </a:xfrm>
        </p:grpSpPr>
        <p:pic>
          <p:nvPicPr>
            <p:cNvPr id="137" name="Graphic 136" descr="Flask">
              <a:extLst>
                <a:ext uri="{FF2B5EF4-FFF2-40B4-BE49-F238E27FC236}">
                  <a16:creationId xmlns:a16="http://schemas.microsoft.com/office/drawing/2014/main" id="{0955BAB1-B403-4052-A739-0CCDA0822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138" name="Graphic 137" descr="Flask">
              <a:extLst>
                <a:ext uri="{FF2B5EF4-FFF2-40B4-BE49-F238E27FC236}">
                  <a16:creationId xmlns:a16="http://schemas.microsoft.com/office/drawing/2014/main" id="{B53DC2BE-B4F5-4207-A79A-0E208D6A0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139" name="Graphic 138" descr="Flask">
              <a:extLst>
                <a:ext uri="{FF2B5EF4-FFF2-40B4-BE49-F238E27FC236}">
                  <a16:creationId xmlns:a16="http://schemas.microsoft.com/office/drawing/2014/main" id="{905EEECE-16EB-4F21-A983-700361F641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140" name="Graphic 139" descr="Flask">
              <a:extLst>
                <a:ext uri="{FF2B5EF4-FFF2-40B4-BE49-F238E27FC236}">
                  <a16:creationId xmlns:a16="http://schemas.microsoft.com/office/drawing/2014/main" id="{629F6B07-EF4A-4CF9-B81F-78D581C63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141" name="Rectangle 140">
              <a:extLst>
                <a:ext uri="{FF2B5EF4-FFF2-40B4-BE49-F238E27FC236}">
                  <a16:creationId xmlns:a16="http://schemas.microsoft.com/office/drawing/2014/main" id="{AA128CB7-243B-40AB-A2DE-E1C753CF05E8}"/>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1D398049-BBA7-47A7-93D3-AB14A25F9726}"/>
                </a:ext>
              </a:extLst>
            </p:cNvPr>
            <p:cNvSpPr txBox="1"/>
            <p:nvPr/>
          </p:nvSpPr>
          <p:spPr>
            <a:xfrm>
              <a:off x="100251" y="4843677"/>
              <a:ext cx="15538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143" name="Group 142">
              <a:extLst>
                <a:ext uri="{FF2B5EF4-FFF2-40B4-BE49-F238E27FC236}">
                  <a16:creationId xmlns:a16="http://schemas.microsoft.com/office/drawing/2014/main" id="{3FF5CC20-8BF2-4C8E-B899-BFC4AD2768A1}"/>
                </a:ext>
              </a:extLst>
            </p:cNvPr>
            <p:cNvGrpSpPr/>
            <p:nvPr/>
          </p:nvGrpSpPr>
          <p:grpSpPr>
            <a:xfrm>
              <a:off x="298356" y="6110313"/>
              <a:ext cx="1051145" cy="455144"/>
              <a:chOff x="867614" y="5093594"/>
              <a:chExt cx="1051145" cy="321717"/>
            </a:xfrm>
          </p:grpSpPr>
          <p:cxnSp>
            <p:nvCxnSpPr>
              <p:cNvPr id="150" name="Straight Connector 149">
                <a:extLst>
                  <a:ext uri="{FF2B5EF4-FFF2-40B4-BE49-F238E27FC236}">
                    <a16:creationId xmlns:a16="http://schemas.microsoft.com/office/drawing/2014/main" id="{A0DAE43F-3058-4D59-8565-77081B04D9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D8EF5D2D-EA08-4497-B3A7-DBF6D47813C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FC75DD3-38B8-4669-88C7-7A3D1F89519D}"/>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a:extLst>
                <a:ext uri="{FF2B5EF4-FFF2-40B4-BE49-F238E27FC236}">
                  <a16:creationId xmlns:a16="http://schemas.microsoft.com/office/drawing/2014/main" id="{DB8667A4-A4C8-475B-95ED-73D9E1101320}"/>
                </a:ext>
              </a:extLst>
            </p:cNvPr>
            <p:cNvGrpSpPr/>
            <p:nvPr/>
          </p:nvGrpSpPr>
          <p:grpSpPr>
            <a:xfrm>
              <a:off x="1419159" y="6110313"/>
              <a:ext cx="1051145" cy="455144"/>
              <a:chOff x="867614" y="5093594"/>
              <a:chExt cx="1051145" cy="321717"/>
            </a:xfrm>
          </p:grpSpPr>
          <p:cxnSp>
            <p:nvCxnSpPr>
              <p:cNvPr id="147" name="Straight Connector 146">
                <a:extLst>
                  <a:ext uri="{FF2B5EF4-FFF2-40B4-BE49-F238E27FC236}">
                    <a16:creationId xmlns:a16="http://schemas.microsoft.com/office/drawing/2014/main" id="{44F45BDD-E475-4415-99CF-7C43B5705895}"/>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F8D5D21-A5EB-4EEF-A060-E160E5C530F2}"/>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C4919574-041F-412A-B40A-F70C313613A6}"/>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45" name="Graphic 144" descr="Flask">
              <a:extLst>
                <a:ext uri="{FF2B5EF4-FFF2-40B4-BE49-F238E27FC236}">
                  <a16:creationId xmlns:a16="http://schemas.microsoft.com/office/drawing/2014/main" id="{0F6B8860-671A-49D2-B9E4-F0BC1F5C1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146" name="Rectangle 145">
              <a:extLst>
                <a:ext uri="{FF2B5EF4-FFF2-40B4-BE49-F238E27FC236}">
                  <a16:creationId xmlns:a16="http://schemas.microsoft.com/office/drawing/2014/main" id="{C12027D7-E628-46DD-90E4-B875517C50A8}"/>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53" name="Group 152">
            <a:extLst>
              <a:ext uri="{FF2B5EF4-FFF2-40B4-BE49-F238E27FC236}">
                <a16:creationId xmlns:a16="http://schemas.microsoft.com/office/drawing/2014/main" id="{B320953D-8FD6-4D83-9329-79C3DFB98DDE}"/>
              </a:ext>
            </a:extLst>
          </p:cNvPr>
          <p:cNvGrpSpPr/>
          <p:nvPr/>
        </p:nvGrpSpPr>
        <p:grpSpPr>
          <a:xfrm>
            <a:off x="5474427" y="952174"/>
            <a:ext cx="3857345" cy="1910575"/>
            <a:chOff x="5926156" y="2690336"/>
            <a:chExt cx="3857345" cy="1910575"/>
          </a:xfrm>
        </p:grpSpPr>
        <p:pic>
          <p:nvPicPr>
            <p:cNvPr id="154" name="Graphic 153" descr="Flask">
              <a:extLst>
                <a:ext uri="{FF2B5EF4-FFF2-40B4-BE49-F238E27FC236}">
                  <a16:creationId xmlns:a16="http://schemas.microsoft.com/office/drawing/2014/main" id="{FB4CF395-416A-4906-8FFE-C11219021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261" y="3424498"/>
              <a:ext cx="510918" cy="510918"/>
            </a:xfrm>
            <a:prstGeom prst="rect">
              <a:avLst/>
            </a:prstGeom>
          </p:spPr>
        </p:pic>
        <p:pic>
          <p:nvPicPr>
            <p:cNvPr id="155" name="Graphic 154" descr="Flask">
              <a:extLst>
                <a:ext uri="{FF2B5EF4-FFF2-40B4-BE49-F238E27FC236}">
                  <a16:creationId xmlns:a16="http://schemas.microsoft.com/office/drawing/2014/main" id="{8464C820-E69A-4C2C-B57A-EA8BEC13D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5322" y="3424498"/>
              <a:ext cx="510918" cy="510918"/>
            </a:xfrm>
            <a:prstGeom prst="rect">
              <a:avLst/>
            </a:prstGeom>
          </p:spPr>
        </p:pic>
        <p:pic>
          <p:nvPicPr>
            <p:cNvPr id="156" name="Graphic 155" descr="Flask">
              <a:extLst>
                <a:ext uri="{FF2B5EF4-FFF2-40B4-BE49-F238E27FC236}">
                  <a16:creationId xmlns:a16="http://schemas.microsoft.com/office/drawing/2014/main" id="{622F50AB-3054-45DC-AB91-93AE55801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986" y="3424498"/>
              <a:ext cx="510918" cy="510918"/>
            </a:xfrm>
            <a:prstGeom prst="rect">
              <a:avLst/>
            </a:prstGeom>
          </p:spPr>
        </p:pic>
        <p:pic>
          <p:nvPicPr>
            <p:cNvPr id="157" name="Graphic 156" descr="Flask">
              <a:extLst>
                <a:ext uri="{FF2B5EF4-FFF2-40B4-BE49-F238E27FC236}">
                  <a16:creationId xmlns:a16="http://schemas.microsoft.com/office/drawing/2014/main" id="{F1CD7C3B-DFC5-404B-8291-CC9777509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4047" y="3424498"/>
              <a:ext cx="510918" cy="510918"/>
            </a:xfrm>
            <a:prstGeom prst="rect">
              <a:avLst/>
            </a:prstGeom>
          </p:spPr>
        </p:pic>
        <p:sp>
          <p:nvSpPr>
            <p:cNvPr id="158" name="Rectangle 157">
              <a:extLst>
                <a:ext uri="{FF2B5EF4-FFF2-40B4-BE49-F238E27FC236}">
                  <a16:creationId xmlns:a16="http://schemas.microsoft.com/office/drawing/2014/main" id="{255FBC7D-B161-43C1-8954-79443C189CAC}"/>
                </a:ext>
              </a:extLst>
            </p:cNvPr>
            <p:cNvSpPr/>
            <p:nvPr/>
          </p:nvSpPr>
          <p:spPr>
            <a:xfrm>
              <a:off x="5945667" y="2694838"/>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9" name="TextBox 158">
              <a:extLst>
                <a:ext uri="{FF2B5EF4-FFF2-40B4-BE49-F238E27FC236}">
                  <a16:creationId xmlns:a16="http://schemas.microsoft.com/office/drawing/2014/main" id="{7172BCF2-3284-4590-AEC8-0F1AB1F6C355}"/>
                </a:ext>
              </a:extLst>
            </p:cNvPr>
            <p:cNvSpPr txBox="1"/>
            <p:nvPr/>
          </p:nvSpPr>
          <p:spPr>
            <a:xfrm>
              <a:off x="5926156" y="2690336"/>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160" name="Group 159">
              <a:extLst>
                <a:ext uri="{FF2B5EF4-FFF2-40B4-BE49-F238E27FC236}">
                  <a16:creationId xmlns:a16="http://schemas.microsoft.com/office/drawing/2014/main" id="{E0412332-4E40-4957-AD10-2DFD47364C69}"/>
                </a:ext>
              </a:extLst>
            </p:cNvPr>
            <p:cNvGrpSpPr/>
            <p:nvPr/>
          </p:nvGrpSpPr>
          <p:grpSpPr>
            <a:xfrm>
              <a:off x="6124261" y="3956972"/>
              <a:ext cx="1051145" cy="455144"/>
              <a:chOff x="867614" y="5093594"/>
              <a:chExt cx="1051145" cy="321717"/>
            </a:xfrm>
          </p:grpSpPr>
          <p:cxnSp>
            <p:nvCxnSpPr>
              <p:cNvPr id="171" name="Straight Connector 170">
                <a:extLst>
                  <a:ext uri="{FF2B5EF4-FFF2-40B4-BE49-F238E27FC236}">
                    <a16:creationId xmlns:a16="http://schemas.microsoft.com/office/drawing/2014/main" id="{DC6D9AE0-541F-4529-94E2-47536B99A3CC}"/>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1DDD7E01-2535-4113-90D8-BE191C575905}"/>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CD7A7131-8D64-45E2-AF46-7B0B9130555F}"/>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E4C1DB52-7658-4FD2-9716-536F07E0BE94}"/>
                </a:ext>
              </a:extLst>
            </p:cNvPr>
            <p:cNvGrpSpPr/>
            <p:nvPr/>
          </p:nvGrpSpPr>
          <p:grpSpPr>
            <a:xfrm>
              <a:off x="7245064" y="3956972"/>
              <a:ext cx="1051145" cy="455144"/>
              <a:chOff x="867614" y="5093594"/>
              <a:chExt cx="1051145" cy="321717"/>
            </a:xfrm>
          </p:grpSpPr>
          <p:cxnSp>
            <p:nvCxnSpPr>
              <p:cNvPr id="168" name="Straight Connector 167">
                <a:extLst>
                  <a:ext uri="{FF2B5EF4-FFF2-40B4-BE49-F238E27FC236}">
                    <a16:creationId xmlns:a16="http://schemas.microsoft.com/office/drawing/2014/main" id="{A7C95DB9-A6B5-4B25-9945-D30202E3566C}"/>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9093991E-3154-426E-88AB-7D41AE71FAF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1156776F-1603-4E59-9AD9-F3B8E4B7C9A8}"/>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62" name="Graphic 161" descr="Man">
              <a:extLst>
                <a:ext uri="{FF2B5EF4-FFF2-40B4-BE49-F238E27FC236}">
                  <a16:creationId xmlns:a16="http://schemas.microsoft.com/office/drawing/2014/main" id="{E014E3DC-B6A5-45F9-BDAB-EE7D839903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868" y="3158660"/>
              <a:ext cx="1343258" cy="1343258"/>
            </a:xfrm>
            <a:prstGeom prst="rect">
              <a:avLst/>
            </a:prstGeom>
          </p:spPr>
        </p:pic>
        <p:pic>
          <p:nvPicPr>
            <p:cNvPr id="163" name="Graphic 162" descr="Flask">
              <a:extLst>
                <a:ext uri="{FF2B5EF4-FFF2-40B4-BE49-F238E27FC236}">
                  <a16:creationId xmlns:a16="http://schemas.microsoft.com/office/drawing/2014/main" id="{ED78FF0F-D606-4F88-B671-F183A532D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895" y="3427089"/>
              <a:ext cx="510918" cy="510918"/>
            </a:xfrm>
            <a:prstGeom prst="rect">
              <a:avLst/>
            </a:prstGeom>
          </p:spPr>
        </p:pic>
        <p:sp>
          <p:nvSpPr>
            <p:cNvPr id="164" name="Rectangle 163">
              <a:extLst>
                <a:ext uri="{FF2B5EF4-FFF2-40B4-BE49-F238E27FC236}">
                  <a16:creationId xmlns:a16="http://schemas.microsoft.com/office/drawing/2014/main" id="{A5AB2CA9-9571-4069-9EE3-491CA1DC5B41}"/>
                </a:ext>
              </a:extLst>
            </p:cNvPr>
            <p:cNvSpPr/>
            <p:nvPr/>
          </p:nvSpPr>
          <p:spPr>
            <a:xfrm>
              <a:off x="7240188" y="3164775"/>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65" name="Straight Connector 164">
              <a:extLst>
                <a:ext uri="{FF2B5EF4-FFF2-40B4-BE49-F238E27FC236}">
                  <a16:creationId xmlns:a16="http://schemas.microsoft.com/office/drawing/2014/main" id="{E38018D3-0349-4FFA-AA67-F6A34136ABEE}"/>
                </a:ext>
              </a:extLst>
            </p:cNvPr>
            <p:cNvCxnSpPr>
              <a:cxnSpLocks/>
            </p:cNvCxnSpPr>
            <p:nvPr/>
          </p:nvCxnSpPr>
          <p:spPr>
            <a:xfrm>
              <a:off x="8938115"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856F39A3-B212-43E2-A50C-3D859890C87C}"/>
                </a:ext>
              </a:extLst>
            </p:cNvPr>
            <p:cNvCxnSpPr>
              <a:cxnSpLocks/>
            </p:cNvCxnSpPr>
            <p:nvPr/>
          </p:nvCxnSpPr>
          <p:spPr>
            <a:xfrm>
              <a:off x="9463033" y="3964116"/>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Rectangle 166">
              <a:extLst>
                <a:ext uri="{FF2B5EF4-FFF2-40B4-BE49-F238E27FC236}">
                  <a16:creationId xmlns:a16="http://schemas.microsoft.com/office/drawing/2014/main" id="{5D69F103-A883-4353-85F7-1D0E7D5D34F9}"/>
                </a:ext>
              </a:extLst>
            </p:cNvPr>
            <p:cNvSpPr/>
            <p:nvPr/>
          </p:nvSpPr>
          <p:spPr>
            <a:xfrm>
              <a:off x="8819476" y="3171919"/>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1A94E394-E056-4EFC-8511-568CD46F9FE0}"/>
              </a:ext>
            </a:extLst>
          </p:cNvPr>
          <p:cNvGrpSpPr/>
          <p:nvPr/>
        </p:nvGrpSpPr>
        <p:grpSpPr>
          <a:xfrm>
            <a:off x="9371338" y="952174"/>
            <a:ext cx="2294736" cy="1910575"/>
            <a:chOff x="9897264" y="2690336"/>
            <a:chExt cx="2294736" cy="1910575"/>
          </a:xfrm>
        </p:grpSpPr>
        <p:grpSp>
          <p:nvGrpSpPr>
            <p:cNvPr id="175" name="Group 174">
              <a:extLst>
                <a:ext uri="{FF2B5EF4-FFF2-40B4-BE49-F238E27FC236}">
                  <a16:creationId xmlns:a16="http://schemas.microsoft.com/office/drawing/2014/main" id="{900BAA90-55F7-48A1-BA24-E8B2549164F2}"/>
                </a:ext>
              </a:extLst>
            </p:cNvPr>
            <p:cNvGrpSpPr/>
            <p:nvPr/>
          </p:nvGrpSpPr>
          <p:grpSpPr>
            <a:xfrm>
              <a:off x="9897264" y="2690336"/>
              <a:ext cx="2294736" cy="1910575"/>
              <a:chOff x="100251" y="4843677"/>
              <a:chExt cx="2317471" cy="1910575"/>
            </a:xfrm>
          </p:grpSpPr>
          <p:sp>
            <p:nvSpPr>
              <p:cNvPr id="177" name="Rectangle 176">
                <a:extLst>
                  <a:ext uri="{FF2B5EF4-FFF2-40B4-BE49-F238E27FC236}">
                    <a16:creationId xmlns:a16="http://schemas.microsoft.com/office/drawing/2014/main" id="{1FF604C0-A701-44AE-BCBE-EBB12506E665}"/>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TextBox 177">
                <a:extLst>
                  <a:ext uri="{FF2B5EF4-FFF2-40B4-BE49-F238E27FC236}">
                    <a16:creationId xmlns:a16="http://schemas.microsoft.com/office/drawing/2014/main" id="{F88923BF-5AD1-4324-BB69-8666183C56C3}"/>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179" name="Group 178">
                <a:extLst>
                  <a:ext uri="{FF2B5EF4-FFF2-40B4-BE49-F238E27FC236}">
                    <a16:creationId xmlns:a16="http://schemas.microsoft.com/office/drawing/2014/main" id="{362CC40E-D3DD-4E1A-8968-39E6490A1033}"/>
                  </a:ext>
                </a:extLst>
              </p:cNvPr>
              <p:cNvGrpSpPr/>
              <p:nvPr/>
            </p:nvGrpSpPr>
            <p:grpSpPr>
              <a:xfrm>
                <a:off x="298356" y="6110313"/>
                <a:ext cx="1051145" cy="455144"/>
                <a:chOff x="867614" y="5093594"/>
                <a:chExt cx="1051145" cy="321717"/>
              </a:xfrm>
            </p:grpSpPr>
            <p:cxnSp>
              <p:nvCxnSpPr>
                <p:cNvPr id="180" name="Straight Connector 179">
                  <a:extLst>
                    <a:ext uri="{FF2B5EF4-FFF2-40B4-BE49-F238E27FC236}">
                      <a16:creationId xmlns:a16="http://schemas.microsoft.com/office/drawing/2014/main" id="{DE230F1E-824C-4A6F-B6D1-3F139399B6C5}"/>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38436595-367A-4F98-8AD6-9F4130782E7D}"/>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EA70234D-862C-4BE4-9931-978D923199FC}"/>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176" name="Graphic 175" descr="Computer">
              <a:extLst>
                <a:ext uri="{FF2B5EF4-FFF2-40B4-BE49-F238E27FC236}">
                  <a16:creationId xmlns:a16="http://schemas.microsoft.com/office/drawing/2014/main" id="{5F572202-01F6-4907-B360-892A45434E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9325" y="3164916"/>
              <a:ext cx="914400" cy="914400"/>
            </a:xfrm>
            <a:prstGeom prst="rect">
              <a:avLst/>
            </a:prstGeom>
          </p:spPr>
        </p:pic>
      </p:grpSp>
      <p:grpSp>
        <p:nvGrpSpPr>
          <p:cNvPr id="183" name="Group 182">
            <a:extLst>
              <a:ext uri="{FF2B5EF4-FFF2-40B4-BE49-F238E27FC236}">
                <a16:creationId xmlns:a16="http://schemas.microsoft.com/office/drawing/2014/main" id="{D0203DD5-4F41-4EDB-B6AE-C481B240C20F}"/>
              </a:ext>
            </a:extLst>
          </p:cNvPr>
          <p:cNvGrpSpPr/>
          <p:nvPr/>
        </p:nvGrpSpPr>
        <p:grpSpPr>
          <a:xfrm>
            <a:off x="97865" y="956676"/>
            <a:ext cx="2794290" cy="1910575"/>
            <a:chOff x="152030" y="2694838"/>
            <a:chExt cx="2794290" cy="1910575"/>
          </a:xfrm>
        </p:grpSpPr>
        <p:pic>
          <p:nvPicPr>
            <p:cNvPr id="184" name="Graphic 183" descr="Flask">
              <a:extLst>
                <a:ext uri="{FF2B5EF4-FFF2-40B4-BE49-F238E27FC236}">
                  <a16:creationId xmlns:a16="http://schemas.microsoft.com/office/drawing/2014/main" id="{43473EF9-99E8-4A0A-8566-F5F993F3B5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136" y="3429000"/>
              <a:ext cx="510918" cy="510918"/>
            </a:xfrm>
            <a:prstGeom prst="rect">
              <a:avLst/>
            </a:prstGeom>
          </p:spPr>
        </p:pic>
        <p:pic>
          <p:nvPicPr>
            <p:cNvPr id="185" name="Graphic 184" descr="Flask">
              <a:extLst>
                <a:ext uri="{FF2B5EF4-FFF2-40B4-BE49-F238E27FC236}">
                  <a16:creationId xmlns:a16="http://schemas.microsoft.com/office/drawing/2014/main" id="{C617EEEE-348E-4F3A-9F2B-47AF9D0BC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197" y="3429000"/>
              <a:ext cx="510918" cy="510918"/>
            </a:xfrm>
            <a:prstGeom prst="rect">
              <a:avLst/>
            </a:prstGeom>
          </p:spPr>
        </p:pic>
        <p:pic>
          <p:nvPicPr>
            <p:cNvPr id="186" name="Graphic 185" descr="Flask">
              <a:extLst>
                <a:ext uri="{FF2B5EF4-FFF2-40B4-BE49-F238E27FC236}">
                  <a16:creationId xmlns:a16="http://schemas.microsoft.com/office/drawing/2014/main" id="{0A51AE92-F762-40D1-9A24-0E6DFF3E39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61" y="3429000"/>
              <a:ext cx="510918" cy="510918"/>
            </a:xfrm>
            <a:prstGeom prst="rect">
              <a:avLst/>
            </a:prstGeom>
          </p:spPr>
        </p:pic>
        <p:pic>
          <p:nvPicPr>
            <p:cNvPr id="187" name="Graphic 186" descr="Flask">
              <a:extLst>
                <a:ext uri="{FF2B5EF4-FFF2-40B4-BE49-F238E27FC236}">
                  <a16:creationId xmlns:a16="http://schemas.microsoft.com/office/drawing/2014/main" id="{51123F43-480F-4C7C-841F-90CCD1F3C1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22" y="3429000"/>
              <a:ext cx="510918" cy="510918"/>
            </a:xfrm>
            <a:prstGeom prst="rect">
              <a:avLst/>
            </a:prstGeom>
          </p:spPr>
        </p:pic>
        <p:sp>
          <p:nvSpPr>
            <p:cNvPr id="188" name="Rectangle 187">
              <a:extLst>
                <a:ext uri="{FF2B5EF4-FFF2-40B4-BE49-F238E27FC236}">
                  <a16:creationId xmlns:a16="http://schemas.microsoft.com/office/drawing/2014/main" id="{17090BDE-A755-478C-B271-239F52F23403}"/>
                </a:ext>
              </a:extLst>
            </p:cNvPr>
            <p:cNvSpPr/>
            <p:nvPr/>
          </p:nvSpPr>
          <p:spPr>
            <a:xfrm>
              <a:off x="171541" y="2699340"/>
              <a:ext cx="2774779"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9" name="TextBox 188">
              <a:extLst>
                <a:ext uri="{FF2B5EF4-FFF2-40B4-BE49-F238E27FC236}">
                  <a16:creationId xmlns:a16="http://schemas.microsoft.com/office/drawing/2014/main" id="{7467BDAF-7106-4189-A8BD-685030A65FF4}"/>
                </a:ext>
              </a:extLst>
            </p:cNvPr>
            <p:cNvSpPr txBox="1"/>
            <p:nvPr/>
          </p:nvSpPr>
          <p:spPr>
            <a:xfrm>
              <a:off x="152030" y="2694838"/>
              <a:ext cx="152611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190" name="Group 189">
              <a:extLst>
                <a:ext uri="{FF2B5EF4-FFF2-40B4-BE49-F238E27FC236}">
                  <a16:creationId xmlns:a16="http://schemas.microsoft.com/office/drawing/2014/main" id="{2E6ADF21-C010-4D61-9A0C-B3924BE5B16C}"/>
                </a:ext>
              </a:extLst>
            </p:cNvPr>
            <p:cNvGrpSpPr/>
            <p:nvPr/>
          </p:nvGrpSpPr>
          <p:grpSpPr>
            <a:xfrm>
              <a:off x="350136" y="3961474"/>
              <a:ext cx="1051145" cy="455144"/>
              <a:chOff x="867614" y="5093594"/>
              <a:chExt cx="1051145" cy="321717"/>
            </a:xfrm>
          </p:grpSpPr>
          <p:cxnSp>
            <p:nvCxnSpPr>
              <p:cNvPr id="197" name="Straight Connector 196">
                <a:extLst>
                  <a:ext uri="{FF2B5EF4-FFF2-40B4-BE49-F238E27FC236}">
                    <a16:creationId xmlns:a16="http://schemas.microsoft.com/office/drawing/2014/main" id="{D92384FE-8A50-4158-A30A-7035DED266B5}"/>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B5AEAE15-13D1-44E6-B378-77C33453D725}"/>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1F17D5CA-16CA-4A02-9B1D-383FD9A3D6D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E097F536-FC25-4C5A-881A-60A38B48A61A}"/>
                </a:ext>
              </a:extLst>
            </p:cNvPr>
            <p:cNvGrpSpPr/>
            <p:nvPr/>
          </p:nvGrpSpPr>
          <p:grpSpPr>
            <a:xfrm>
              <a:off x="1835269" y="3961474"/>
              <a:ext cx="1051145" cy="455144"/>
              <a:chOff x="867614" y="5093594"/>
              <a:chExt cx="1051145" cy="321717"/>
            </a:xfrm>
          </p:grpSpPr>
          <p:cxnSp>
            <p:nvCxnSpPr>
              <p:cNvPr id="194" name="Straight Connector 193">
                <a:extLst>
                  <a:ext uri="{FF2B5EF4-FFF2-40B4-BE49-F238E27FC236}">
                    <a16:creationId xmlns:a16="http://schemas.microsoft.com/office/drawing/2014/main" id="{6D9BBD55-C8CC-4E23-A8FC-B71C865A3F5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C13FB8E2-5D9C-4A78-905D-DAC88F900626}"/>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E4F98F18-826E-432A-B2C5-4A4AF3E93A39}"/>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92" name="Graphic 191" descr="Man">
              <a:extLst>
                <a:ext uri="{FF2B5EF4-FFF2-40B4-BE49-F238E27FC236}">
                  <a16:creationId xmlns:a16="http://schemas.microsoft.com/office/drawing/2014/main" id="{860D3F4F-721C-4B6E-B5A5-3CB31C9925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369" y="3101935"/>
              <a:ext cx="1343258" cy="1343258"/>
            </a:xfrm>
            <a:prstGeom prst="rect">
              <a:avLst/>
            </a:prstGeom>
          </p:spPr>
        </p:pic>
        <p:pic>
          <p:nvPicPr>
            <p:cNvPr id="193" name="Graphic 192" descr="Computer">
              <a:extLst>
                <a:ext uri="{FF2B5EF4-FFF2-40B4-BE49-F238E27FC236}">
                  <a16:creationId xmlns:a16="http://schemas.microsoft.com/office/drawing/2014/main" id="{0CB2701E-B437-42FC-B279-D5E651373F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5031" y="3195176"/>
              <a:ext cx="914400" cy="914400"/>
            </a:xfrm>
            <a:prstGeom prst="rect">
              <a:avLst/>
            </a:prstGeom>
          </p:spPr>
        </p:pic>
      </p:grpSp>
      <p:pic>
        <p:nvPicPr>
          <p:cNvPr id="200" name="Graphic 199" descr="Woman">
            <a:extLst>
              <a:ext uri="{FF2B5EF4-FFF2-40B4-BE49-F238E27FC236}">
                <a16:creationId xmlns:a16="http://schemas.microsoft.com/office/drawing/2014/main" id="{CF0B3D74-2991-4105-8128-BDB194EB0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36167" y="1413753"/>
            <a:ext cx="1302248" cy="1302248"/>
          </a:xfrm>
          <a:prstGeom prst="rect">
            <a:avLst/>
          </a:prstGeom>
        </p:spPr>
      </p:pic>
      <p:pic>
        <p:nvPicPr>
          <p:cNvPr id="201" name="Graphic 200" descr="Woman">
            <a:extLst>
              <a:ext uri="{FF2B5EF4-FFF2-40B4-BE49-F238E27FC236}">
                <a16:creationId xmlns:a16="http://schemas.microsoft.com/office/drawing/2014/main" id="{87F06C92-6547-4DCF-B1A1-0BBF171C8C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89521" y="1420498"/>
            <a:ext cx="1302248" cy="1302248"/>
          </a:xfrm>
          <a:prstGeom prst="rect">
            <a:avLst/>
          </a:prstGeom>
        </p:spPr>
      </p:pic>
      <p:pic>
        <p:nvPicPr>
          <p:cNvPr id="202" name="Graphic 201" descr="Flask">
            <a:extLst>
              <a:ext uri="{FF2B5EF4-FFF2-40B4-BE49-F238E27FC236}">
                <a16:creationId xmlns:a16="http://schemas.microsoft.com/office/drawing/2014/main" id="{85C5B934-2DB4-440C-998E-CC89C3511C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2591" y="5437041"/>
            <a:ext cx="510918" cy="510918"/>
          </a:xfrm>
          <a:prstGeom prst="rect">
            <a:avLst/>
          </a:prstGeom>
        </p:spPr>
      </p:pic>
      <p:pic>
        <p:nvPicPr>
          <p:cNvPr id="203" name="Graphic 202" descr="Flask">
            <a:extLst>
              <a:ext uri="{FF2B5EF4-FFF2-40B4-BE49-F238E27FC236}">
                <a16:creationId xmlns:a16="http://schemas.microsoft.com/office/drawing/2014/main" id="{9DE45F02-A9C6-4875-B672-4CE9404F9F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2591" y="4923872"/>
            <a:ext cx="510918" cy="510918"/>
          </a:xfrm>
          <a:prstGeom prst="rect">
            <a:avLst/>
          </a:prstGeom>
        </p:spPr>
      </p:pic>
      <p:pic>
        <p:nvPicPr>
          <p:cNvPr id="204" name="Graphic 203" descr="Flask">
            <a:extLst>
              <a:ext uri="{FF2B5EF4-FFF2-40B4-BE49-F238E27FC236}">
                <a16:creationId xmlns:a16="http://schemas.microsoft.com/office/drawing/2014/main" id="{4B3CB237-3375-4804-AD40-58F614D593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2591" y="4425093"/>
            <a:ext cx="510918" cy="510918"/>
          </a:xfrm>
          <a:prstGeom prst="rect">
            <a:avLst/>
          </a:prstGeom>
        </p:spPr>
      </p:pic>
      <p:pic>
        <p:nvPicPr>
          <p:cNvPr id="205" name="Graphic 204" descr="Flask">
            <a:extLst>
              <a:ext uri="{FF2B5EF4-FFF2-40B4-BE49-F238E27FC236}">
                <a16:creationId xmlns:a16="http://schemas.microsoft.com/office/drawing/2014/main" id="{E865AC63-E28F-4DC9-8CA1-9F486A3064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5832" y="3909422"/>
            <a:ext cx="510918" cy="510918"/>
          </a:xfrm>
          <a:prstGeom prst="rect">
            <a:avLst/>
          </a:prstGeom>
        </p:spPr>
      </p:pic>
      <p:pic>
        <p:nvPicPr>
          <p:cNvPr id="206" name="Graphic 205" descr="Flask">
            <a:extLst>
              <a:ext uri="{FF2B5EF4-FFF2-40B4-BE49-F238E27FC236}">
                <a16:creationId xmlns:a16="http://schemas.microsoft.com/office/drawing/2014/main" id="{5F04905E-6EB3-475A-A6C5-A6130B0D4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4420" y="3347126"/>
            <a:ext cx="510918" cy="510918"/>
          </a:xfrm>
          <a:prstGeom prst="rect">
            <a:avLst/>
          </a:prstGeom>
        </p:spPr>
      </p:pic>
      <p:sp>
        <p:nvSpPr>
          <p:cNvPr id="208" name="TextBox 207">
            <a:extLst>
              <a:ext uri="{FF2B5EF4-FFF2-40B4-BE49-F238E27FC236}">
                <a16:creationId xmlns:a16="http://schemas.microsoft.com/office/drawing/2014/main" id="{BAAF9341-57D9-48B0-A549-3F454DA5A76E}"/>
              </a:ext>
            </a:extLst>
          </p:cNvPr>
          <p:cNvSpPr txBox="1"/>
          <p:nvPr/>
        </p:nvSpPr>
        <p:spPr>
          <a:xfrm>
            <a:off x="8666942" y="3220226"/>
            <a:ext cx="2149247" cy="1015663"/>
          </a:xfrm>
          <a:prstGeom prst="rect">
            <a:avLst/>
          </a:prstGeom>
          <a:noFill/>
        </p:spPr>
        <p:txBody>
          <a:bodyPr wrap="square" rtlCol="0">
            <a:spAutoFit/>
          </a:bodyPr>
          <a:lstStyle/>
          <a:p>
            <a:pPr algn="r"/>
            <a:r>
              <a:rPr lang="en-US" sz="2000" b="1" baseline="0" dirty="0">
                <a:solidFill>
                  <a:schemeClr val="accent2">
                    <a:lumMod val="75000"/>
                  </a:schemeClr>
                </a:solidFill>
                <a:latin typeface="Calibri" panose="020F0502020204030204" pitchFamily="34" charset="0"/>
                <a:ea typeface="+mj-ea"/>
                <a:cs typeface="Arial"/>
              </a:rPr>
              <a:t>Step 4 Team member waits: 10 min/</a:t>
            </a:r>
            <a:r>
              <a:rPr lang="en-US" sz="2000" b="1" baseline="0" dirty="0" err="1">
                <a:solidFill>
                  <a:schemeClr val="accent2">
                    <a:lumMod val="75000"/>
                  </a:schemeClr>
                </a:solidFill>
                <a:latin typeface="Calibri" panose="020F0502020204030204" pitchFamily="34" charset="0"/>
                <a:ea typeface="+mj-ea"/>
                <a:cs typeface="Arial"/>
              </a:rPr>
              <a:t>hr</a:t>
            </a:r>
            <a:endParaRPr lang="en-US" sz="2000" b="1" baseline="0" dirty="0">
              <a:solidFill>
                <a:schemeClr val="accent2">
                  <a:lumMod val="75000"/>
                </a:schemeClr>
              </a:solidFill>
              <a:latin typeface="Calibri" panose="020F0502020204030204" pitchFamily="34" charset="0"/>
              <a:ea typeface="+mj-ea"/>
              <a:cs typeface="Arial"/>
            </a:endParaRPr>
          </a:p>
        </p:txBody>
      </p:sp>
      <p:cxnSp>
        <p:nvCxnSpPr>
          <p:cNvPr id="209" name="Straight Arrow Connector 208">
            <a:extLst>
              <a:ext uri="{FF2B5EF4-FFF2-40B4-BE49-F238E27FC236}">
                <a16:creationId xmlns:a16="http://schemas.microsoft.com/office/drawing/2014/main" id="{A91AF90F-EE52-4395-BAD3-7F31F9521645}"/>
              </a:ext>
            </a:extLst>
          </p:cNvPr>
          <p:cNvCxnSpPr/>
          <p:nvPr/>
        </p:nvCxnSpPr>
        <p:spPr>
          <a:xfrm flipH="1">
            <a:off x="9352950" y="4025619"/>
            <a:ext cx="167233" cy="128836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06" name="TextBox 105">
            <a:extLst>
              <a:ext uri="{FF2B5EF4-FFF2-40B4-BE49-F238E27FC236}">
                <a16:creationId xmlns:a16="http://schemas.microsoft.com/office/drawing/2014/main" id="{270CC0F5-F196-4960-92E6-952A6BC05EC3}"/>
              </a:ext>
            </a:extLst>
          </p:cNvPr>
          <p:cNvSpPr txBox="1"/>
          <p:nvPr/>
        </p:nvSpPr>
        <p:spPr>
          <a:xfrm>
            <a:off x="7688687" y="35762"/>
            <a:ext cx="4115180" cy="830997"/>
          </a:xfrm>
          <a:prstGeom prst="rect">
            <a:avLst/>
          </a:prstGeom>
          <a:noFill/>
        </p:spPr>
        <p:txBody>
          <a:bodyPr wrap="square" rtlCol="0">
            <a:spAutoFit/>
          </a:bodyPr>
          <a:lstStyle/>
          <a:p>
            <a:pPr algn="r"/>
            <a:r>
              <a:rPr lang="en-US" sz="2400" b="1" baseline="0" dirty="0">
                <a:solidFill>
                  <a:schemeClr val="accent2">
                    <a:lumMod val="75000"/>
                  </a:schemeClr>
                </a:solidFill>
                <a:latin typeface="Calibri" panose="020F0502020204030204" pitchFamily="34" charset="0"/>
                <a:ea typeface="+mj-ea"/>
                <a:cs typeface="Arial"/>
              </a:rPr>
              <a:t>Delivered: </a:t>
            </a:r>
            <a:r>
              <a:rPr lang="en-US" sz="2400" b="1" dirty="0">
                <a:solidFill>
                  <a:schemeClr val="accent2">
                    <a:lumMod val="75000"/>
                  </a:schemeClr>
                </a:solidFill>
                <a:latin typeface="Calibri" panose="020F0502020204030204" pitchFamily="34" charset="0"/>
                <a:ea typeface="+mj-ea"/>
                <a:cs typeface="Arial"/>
              </a:rPr>
              <a:t>13</a:t>
            </a:r>
            <a:r>
              <a:rPr lang="en-US" sz="2400" b="1" baseline="0" dirty="0">
                <a:solidFill>
                  <a:schemeClr val="accent2">
                    <a:lumMod val="75000"/>
                  </a:schemeClr>
                </a:solidFill>
                <a:latin typeface="Calibri" panose="020F0502020204030204" pitchFamily="34" charset="0"/>
                <a:ea typeface="+mj-ea"/>
                <a:cs typeface="Arial"/>
              </a:rPr>
              <a:t> / WIP: </a:t>
            </a:r>
            <a:r>
              <a:rPr lang="en-US" sz="2400" b="1" dirty="0">
                <a:solidFill>
                  <a:schemeClr val="accent2">
                    <a:lumMod val="75000"/>
                  </a:schemeClr>
                </a:solidFill>
                <a:latin typeface="Calibri" panose="020F0502020204030204" pitchFamily="34" charset="0"/>
                <a:ea typeface="+mj-ea"/>
                <a:cs typeface="Arial"/>
              </a:rPr>
              <a:t>5</a:t>
            </a:r>
            <a:endParaRPr lang="en-US" sz="2400" b="1" baseline="0" dirty="0">
              <a:solidFill>
                <a:schemeClr val="accent2">
                  <a:lumMod val="75000"/>
                </a:schemeClr>
              </a:solidFill>
              <a:latin typeface="Calibri" panose="020F0502020204030204" pitchFamily="34" charset="0"/>
              <a:ea typeface="+mj-ea"/>
              <a:cs typeface="Arial"/>
            </a:endParaRPr>
          </a:p>
          <a:p>
            <a:pPr algn="r"/>
            <a:r>
              <a:rPr lang="en-US" sz="2400" b="1" baseline="0" dirty="0">
                <a:solidFill>
                  <a:schemeClr val="accent2">
                    <a:lumMod val="75000"/>
                  </a:schemeClr>
                </a:solidFill>
                <a:latin typeface="Calibri" panose="020F0502020204030204" pitchFamily="34" charset="0"/>
                <a:ea typeface="+mj-ea"/>
                <a:cs typeface="Arial"/>
              </a:rPr>
              <a:t>Average CT: 138 min</a:t>
            </a:r>
          </a:p>
        </p:txBody>
      </p:sp>
      <p:pic>
        <p:nvPicPr>
          <p:cNvPr id="105" name="Graphic 104"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7979" y="5427120"/>
            <a:ext cx="510918" cy="510918"/>
          </a:xfrm>
          <a:prstGeom prst="rect">
            <a:avLst/>
          </a:prstGeom>
        </p:spPr>
      </p:pic>
      <p:pic>
        <p:nvPicPr>
          <p:cNvPr id="107" name="Graphic 106"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938" y="4901859"/>
            <a:ext cx="510918" cy="510918"/>
          </a:xfrm>
          <a:prstGeom prst="rect">
            <a:avLst/>
          </a:prstGeom>
        </p:spPr>
      </p:pic>
      <p:pic>
        <p:nvPicPr>
          <p:cNvPr id="108" name="Graphic 107" descr="Flask">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8298" y="5467630"/>
            <a:ext cx="510918" cy="510918"/>
          </a:xfrm>
          <a:prstGeom prst="rect">
            <a:avLst/>
          </a:prstGeom>
        </p:spPr>
      </p:pic>
    </p:spTree>
    <p:extLst>
      <p:ext uri="{BB962C8B-B14F-4D97-AF65-F5344CB8AC3E}">
        <p14:creationId xmlns:p14="http://schemas.microsoft.com/office/powerpoint/2010/main" val="213011642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7043" y="680455"/>
            <a:ext cx="4691497" cy="732135"/>
          </a:xfrm>
          <a:prstGeom prst="rect">
            <a:avLst/>
          </a:prstGeom>
        </p:spPr>
        <p:txBody>
          <a:bodyPr/>
          <a:lstStyle/>
          <a:p>
            <a:pPr algn="ctr"/>
            <a:r>
              <a:rPr lang="en-US" sz="4050" dirty="0"/>
              <a:t>Sample Process</a:t>
            </a:r>
          </a:p>
        </p:txBody>
      </p:sp>
      <p:sp>
        <p:nvSpPr>
          <p:cNvPr id="118" name="Arrow: Right 117"/>
          <p:cNvSpPr/>
          <p:nvPr/>
        </p:nvSpPr>
        <p:spPr>
          <a:xfrm>
            <a:off x="1252039" y="3067645"/>
            <a:ext cx="1018765" cy="733663"/>
          </a:xfrm>
          <a:prstGeom prst="rightArrow">
            <a:avLst>
              <a:gd name="adj1" fmla="val 50000"/>
              <a:gd name="adj2" fmla="val 50000"/>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Deliver to hood</a:t>
            </a:r>
          </a:p>
        </p:txBody>
      </p:sp>
      <p:pic>
        <p:nvPicPr>
          <p:cNvPr id="119" name="Picture 118" descr="Läufer Piktogramm Sport · Kostenlose Vektorgrafik auf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537" y="2484709"/>
            <a:ext cx="385869" cy="685800"/>
          </a:xfrm>
          <a:prstGeom prst="rect">
            <a:avLst/>
          </a:prstGeom>
        </p:spPr>
      </p:pic>
      <p:sp>
        <p:nvSpPr>
          <p:cNvPr id="9" name="TextBox 8"/>
          <p:cNvSpPr txBox="1"/>
          <p:nvPr/>
        </p:nvSpPr>
        <p:spPr>
          <a:xfrm flipH="1">
            <a:off x="10207256" y="4000402"/>
            <a:ext cx="1275539"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Read and release results</a:t>
            </a:r>
          </a:p>
        </p:txBody>
      </p:sp>
      <p:pic>
        <p:nvPicPr>
          <p:cNvPr id="10" name="Picture 9" descr="Riappropriarsi del proprio Potere. Seconda Fas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35506" y="2970936"/>
            <a:ext cx="699497" cy="927079"/>
          </a:xfrm>
          <a:prstGeom prst="rect">
            <a:avLst/>
          </a:prstGeom>
        </p:spPr>
      </p:pic>
      <p:sp>
        <p:nvSpPr>
          <p:cNvPr id="8" name="TextBox 7"/>
          <p:cNvSpPr txBox="1"/>
          <p:nvPr/>
        </p:nvSpPr>
        <p:spPr>
          <a:xfrm flipH="1">
            <a:off x="4357070" y="4005575"/>
            <a:ext cx="1068448"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Centrifuge</a:t>
            </a:r>
          </a:p>
          <a:p>
            <a:pPr algn="ctr"/>
            <a:r>
              <a:rPr lang="en-US" sz="1350" dirty="0">
                <a:solidFill>
                  <a:srgbClr val="000000"/>
                </a:solidFill>
                <a:latin typeface="Calibri" panose="020F0502020204030204" pitchFamily="34" charset="0"/>
                <a:ea typeface="+mj-ea"/>
                <a:cs typeface="Arial"/>
              </a:rPr>
              <a:t>samples</a:t>
            </a:r>
          </a:p>
        </p:txBody>
      </p:sp>
      <p:pic>
        <p:nvPicPr>
          <p:cNvPr id="14" name="Picture 13" descr="File:Laboratory liquid &lt;strong&gt;centrifuge&lt;/strong&gt;.jp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08570" y="2955726"/>
            <a:ext cx="969734" cy="957501"/>
          </a:xfrm>
          <a:prstGeom prst="rect">
            <a:avLst/>
          </a:prstGeom>
        </p:spPr>
      </p:pic>
      <p:sp>
        <p:nvSpPr>
          <p:cNvPr id="11" name="TextBox 10"/>
          <p:cNvSpPr txBox="1"/>
          <p:nvPr/>
        </p:nvSpPr>
        <p:spPr>
          <a:xfrm flipH="1">
            <a:off x="7289669" y="4005575"/>
            <a:ext cx="781426"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Float  samples</a:t>
            </a:r>
          </a:p>
        </p:txBody>
      </p:sp>
      <p:pic>
        <p:nvPicPr>
          <p:cNvPr id="15" name="Picture 14" descr="BIG IMAGE (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23112" y="3111159"/>
            <a:ext cx="514541" cy="646634"/>
          </a:xfrm>
          <a:prstGeom prst="rect">
            <a:avLst/>
          </a:prstGeom>
        </p:spPr>
      </p:pic>
      <p:sp>
        <p:nvSpPr>
          <p:cNvPr id="12" name="TextBox 11"/>
          <p:cNvSpPr txBox="1"/>
          <p:nvPr/>
        </p:nvSpPr>
        <p:spPr>
          <a:xfrm flipH="1">
            <a:off x="8238564" y="4005575"/>
            <a:ext cx="854277"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Prep  Slides</a:t>
            </a:r>
          </a:p>
        </p:txBody>
      </p:sp>
      <p:pic>
        <p:nvPicPr>
          <p:cNvPr id="16" name="Picture 15" descr="File:Tissue processing - Stained and mounted &lt;strong&gt;slides&lt;/strong&gt; in the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304541" y="3144070"/>
            <a:ext cx="664241" cy="580813"/>
          </a:xfrm>
          <a:prstGeom prst="rect">
            <a:avLst/>
          </a:prstGeom>
        </p:spPr>
      </p:pic>
      <p:sp>
        <p:nvSpPr>
          <p:cNvPr id="27" name="Arrow: Right 26"/>
          <p:cNvSpPr/>
          <p:nvPr/>
        </p:nvSpPr>
        <p:spPr>
          <a:xfrm>
            <a:off x="3223618" y="3067645"/>
            <a:ext cx="991273" cy="733663"/>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Load Centrifuge </a:t>
            </a:r>
          </a:p>
        </p:txBody>
      </p:sp>
      <p:pic>
        <p:nvPicPr>
          <p:cNvPr id="73" name="Picture 72" descr="Kostenlose Vektorgrafik: Chemiker, Wissenschaftler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505501" y="2807030"/>
            <a:ext cx="550322" cy="1254892"/>
          </a:xfrm>
          <a:prstGeom prst="rect">
            <a:avLst/>
          </a:prstGeom>
        </p:spPr>
      </p:pic>
      <p:sp>
        <p:nvSpPr>
          <p:cNvPr id="74" name="TextBox 73"/>
          <p:cNvSpPr txBox="1"/>
          <p:nvPr/>
        </p:nvSpPr>
        <p:spPr>
          <a:xfrm flipH="1">
            <a:off x="2329449" y="4117060"/>
            <a:ext cx="913206"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Prepare  samples</a:t>
            </a:r>
          </a:p>
        </p:txBody>
      </p:sp>
      <p:pic>
        <p:nvPicPr>
          <p:cNvPr id="56" name="Picture 55" descr="BIG IMAGE (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915" y="3111159"/>
            <a:ext cx="514541" cy="646634"/>
          </a:xfrm>
          <a:prstGeom prst="rect">
            <a:avLst/>
          </a:prstGeom>
        </p:spPr>
      </p:pic>
      <p:sp>
        <p:nvSpPr>
          <p:cNvPr id="80" name="Arrow: Right 79"/>
          <p:cNvSpPr/>
          <p:nvPr/>
        </p:nvSpPr>
        <p:spPr>
          <a:xfrm>
            <a:off x="9188491" y="3067645"/>
            <a:ext cx="1018765" cy="733663"/>
          </a:xfrm>
          <a:prstGeom prst="rightArrow">
            <a:avLst>
              <a:gd name="adj1" fmla="val 50000"/>
              <a:gd name="adj2" fmla="val 50000"/>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Deliver to reader</a:t>
            </a:r>
          </a:p>
        </p:txBody>
      </p:sp>
      <p:pic>
        <p:nvPicPr>
          <p:cNvPr id="81" name="Picture 80" descr="Läufer Piktogramm Sport · Kostenlose Vektorgrafik auf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834" y="2458270"/>
            <a:ext cx="385868" cy="685800"/>
          </a:xfrm>
          <a:prstGeom prst="rect">
            <a:avLst/>
          </a:prstGeom>
        </p:spPr>
      </p:pic>
      <p:sp>
        <p:nvSpPr>
          <p:cNvPr id="49" name="TextBox 48"/>
          <p:cNvSpPr txBox="1"/>
          <p:nvPr/>
        </p:nvSpPr>
        <p:spPr>
          <a:xfrm flipH="1">
            <a:off x="214582" y="4005575"/>
            <a:ext cx="913206"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Build loads</a:t>
            </a:r>
          </a:p>
        </p:txBody>
      </p:sp>
      <p:sp>
        <p:nvSpPr>
          <p:cNvPr id="23" name="Arrow: Right 22"/>
          <p:cNvSpPr/>
          <p:nvPr/>
        </p:nvSpPr>
        <p:spPr>
          <a:xfrm>
            <a:off x="5455559" y="3067645"/>
            <a:ext cx="991273" cy="733663"/>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Unload Centrifuge </a:t>
            </a:r>
          </a:p>
        </p:txBody>
      </p:sp>
      <p:pic>
        <p:nvPicPr>
          <p:cNvPr id="24" name="Picture 23" descr="BIG IMAGE (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09502" y="3111159"/>
            <a:ext cx="514541" cy="646634"/>
          </a:xfrm>
          <a:prstGeom prst="rect">
            <a:avLst/>
          </a:prstGeom>
        </p:spPr>
      </p:pic>
      <p:sp>
        <p:nvSpPr>
          <p:cNvPr id="25" name="TextBox 24"/>
          <p:cNvSpPr txBox="1"/>
          <p:nvPr/>
        </p:nvSpPr>
        <p:spPr>
          <a:xfrm flipH="1">
            <a:off x="6399850" y="4005575"/>
            <a:ext cx="781426" cy="507831"/>
          </a:xfrm>
          <a:prstGeom prst="rect">
            <a:avLst/>
          </a:prstGeom>
          <a:noFill/>
        </p:spPr>
        <p:txBody>
          <a:bodyPr wrap="square" rtlCol="0">
            <a:spAutoFit/>
          </a:bodyPr>
          <a:lstStyle/>
          <a:p>
            <a:pPr algn="ctr"/>
            <a:r>
              <a:rPr lang="en-US" sz="1350" dirty="0">
                <a:solidFill>
                  <a:srgbClr val="000000"/>
                </a:solidFill>
                <a:latin typeface="Calibri" panose="020F0502020204030204" pitchFamily="34" charset="0"/>
                <a:ea typeface="+mj-ea"/>
                <a:cs typeface="Arial"/>
              </a:rPr>
              <a:t>Prep Float</a:t>
            </a:r>
          </a:p>
        </p:txBody>
      </p:sp>
      <p:sp>
        <p:nvSpPr>
          <p:cNvPr id="2" name="Rectangle 1"/>
          <p:cNvSpPr/>
          <p:nvPr/>
        </p:nvSpPr>
        <p:spPr>
          <a:xfrm>
            <a:off x="4285839" y="2598157"/>
            <a:ext cx="1139680" cy="2068436"/>
          </a:xfrm>
          <a:prstGeom prst="rect">
            <a:avLst/>
          </a:prstGeom>
          <a:noFill/>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9" name="Rectangle 28"/>
          <p:cNvSpPr/>
          <p:nvPr/>
        </p:nvSpPr>
        <p:spPr>
          <a:xfrm>
            <a:off x="7147893" y="2634109"/>
            <a:ext cx="1087732" cy="2068436"/>
          </a:xfrm>
          <a:prstGeom prst="rect">
            <a:avLst/>
          </a:prstGeom>
          <a:noFill/>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Star: 5 Points 4"/>
          <p:cNvSpPr/>
          <p:nvPr/>
        </p:nvSpPr>
        <p:spPr>
          <a:xfrm>
            <a:off x="2346228" y="2164647"/>
            <a:ext cx="703608" cy="587245"/>
          </a:xfrm>
          <a:prstGeom prst="star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3" name="Star: 5 Points 32"/>
          <p:cNvSpPr/>
          <p:nvPr/>
        </p:nvSpPr>
        <p:spPr>
          <a:xfrm>
            <a:off x="10431395" y="2164647"/>
            <a:ext cx="703608" cy="587245"/>
          </a:xfrm>
          <a:prstGeom prst="star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4" name="Star: 5 Points 33"/>
          <p:cNvSpPr/>
          <p:nvPr/>
        </p:nvSpPr>
        <p:spPr>
          <a:xfrm>
            <a:off x="261231" y="59794"/>
            <a:ext cx="476595" cy="451010"/>
          </a:xfrm>
          <a:prstGeom prst="star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6" name="TextBox 5"/>
          <p:cNvSpPr txBox="1"/>
          <p:nvPr/>
        </p:nvSpPr>
        <p:spPr>
          <a:xfrm>
            <a:off x="662735" y="169041"/>
            <a:ext cx="2387101" cy="369332"/>
          </a:xfrm>
          <a:prstGeom prst="rect">
            <a:avLst/>
          </a:prstGeom>
          <a:noFill/>
        </p:spPr>
        <p:txBody>
          <a:bodyPr wrap="square" rtlCol="0">
            <a:spAutoFit/>
          </a:bodyPr>
          <a:lstStyle/>
          <a:p>
            <a:pPr algn="l"/>
            <a:r>
              <a:rPr lang="en-US" baseline="0" dirty="0">
                <a:solidFill>
                  <a:srgbClr val="000000"/>
                </a:solidFill>
                <a:latin typeface="Calibri" panose="020F0502020204030204" pitchFamily="34" charset="0"/>
                <a:ea typeface="+mj-ea"/>
                <a:cs typeface="Arial"/>
              </a:rPr>
              <a:t>Value Added Steps</a:t>
            </a:r>
          </a:p>
        </p:txBody>
      </p:sp>
      <p:sp>
        <p:nvSpPr>
          <p:cNvPr id="36" name="Rectangle 35"/>
          <p:cNvSpPr/>
          <p:nvPr/>
        </p:nvSpPr>
        <p:spPr>
          <a:xfrm>
            <a:off x="318560" y="680455"/>
            <a:ext cx="361935" cy="330782"/>
          </a:xfrm>
          <a:prstGeom prst="rect">
            <a:avLst/>
          </a:prstGeom>
          <a:noFill/>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7" name="TextBox 36"/>
          <p:cNvSpPr txBox="1"/>
          <p:nvPr/>
        </p:nvSpPr>
        <p:spPr>
          <a:xfrm>
            <a:off x="680495" y="643692"/>
            <a:ext cx="2387101" cy="369332"/>
          </a:xfrm>
          <a:prstGeom prst="rect">
            <a:avLst/>
          </a:prstGeom>
          <a:noFill/>
        </p:spPr>
        <p:txBody>
          <a:bodyPr wrap="square" rtlCol="0">
            <a:spAutoFit/>
          </a:bodyPr>
          <a:lstStyle/>
          <a:p>
            <a:pPr algn="l"/>
            <a:r>
              <a:rPr lang="en-US" baseline="0" dirty="0">
                <a:solidFill>
                  <a:srgbClr val="000000"/>
                </a:solidFill>
                <a:latin typeface="Calibri" panose="020F0502020204030204" pitchFamily="34" charset="0"/>
                <a:ea typeface="+mj-ea"/>
                <a:cs typeface="Arial"/>
              </a:rPr>
              <a:t>Machine Steps</a:t>
            </a:r>
          </a:p>
        </p:txBody>
      </p:sp>
    </p:spTree>
    <p:extLst>
      <p:ext uri="{BB962C8B-B14F-4D97-AF65-F5344CB8AC3E}">
        <p14:creationId xmlns:p14="http://schemas.microsoft.com/office/powerpoint/2010/main" val="147887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147598" y="1323848"/>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411" y="2060042"/>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472" y="2060042"/>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0136" y="2060042"/>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1197" y="2060042"/>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6002817" y="1330382"/>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83306" y="1325880"/>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81411" y="2592516"/>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302214" y="2592516"/>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0045" y="2062633"/>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97338" y="1800319"/>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95265" y="2599660"/>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520183" y="2599660"/>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76626" y="1807463"/>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E9EC2E1E-2492-496A-AD4D-25D04CA54CA0}"/>
              </a:ext>
            </a:extLst>
          </p:cNvPr>
          <p:cNvGrpSpPr/>
          <p:nvPr/>
        </p:nvGrpSpPr>
        <p:grpSpPr>
          <a:xfrm>
            <a:off x="9954414" y="1325880"/>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Arial"/>
                  </a:rPr>
                  <a:t>Role</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Our Process: Distribute work across 4 Roles</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2974" y="1794204"/>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057" y="1767125"/>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33309" y="5353970"/>
            <a:ext cx="1362084" cy="581163"/>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15 sec</a:t>
            </a:r>
          </a:p>
        </p:txBody>
      </p:sp>
      <p:sp>
        <p:nvSpPr>
          <p:cNvPr id="280" name="Rectangle 279">
            <a:extLst>
              <a:ext uri="{FF2B5EF4-FFF2-40B4-BE49-F238E27FC236}">
                <a16:creationId xmlns:a16="http://schemas.microsoft.com/office/drawing/2014/main" id="{04F356BF-0D4F-4C6E-8FB3-E4085ED48350}"/>
              </a:ext>
            </a:extLst>
          </p:cNvPr>
          <p:cNvSpPr/>
          <p:nvPr/>
        </p:nvSpPr>
        <p:spPr>
          <a:xfrm>
            <a:off x="3638155" y="4618447"/>
            <a:ext cx="1482486" cy="1323539"/>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35 sec</a:t>
            </a:r>
          </a:p>
        </p:txBody>
      </p:sp>
      <p:sp>
        <p:nvSpPr>
          <p:cNvPr id="282" name="Rectangle 281">
            <a:extLst>
              <a:ext uri="{FF2B5EF4-FFF2-40B4-BE49-F238E27FC236}">
                <a16:creationId xmlns:a16="http://schemas.microsoft.com/office/drawing/2014/main" id="{B7EE501D-E0BF-472E-91D6-F10AEB4DA7AF}"/>
              </a:ext>
            </a:extLst>
          </p:cNvPr>
          <p:cNvSpPr/>
          <p:nvPr/>
        </p:nvSpPr>
        <p:spPr>
          <a:xfrm>
            <a:off x="10460724" y="3335934"/>
            <a:ext cx="1281133" cy="26055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80 sec</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grpSp>
        <p:nvGrpSpPr>
          <p:cNvPr id="94" name="Group 93">
            <a:extLst/>
          </p:cNvPr>
          <p:cNvGrpSpPr/>
          <p:nvPr/>
        </p:nvGrpSpPr>
        <p:grpSpPr>
          <a:xfrm>
            <a:off x="792167" y="1334884"/>
            <a:ext cx="2294736" cy="1910575"/>
            <a:chOff x="9897264" y="2690336"/>
            <a:chExt cx="2294736" cy="1910575"/>
          </a:xfrm>
        </p:grpSpPr>
        <p:grpSp>
          <p:nvGrpSpPr>
            <p:cNvPr id="95" name="Group 94">
              <a:extLst/>
            </p:cNvPr>
            <p:cNvGrpSpPr/>
            <p:nvPr/>
          </p:nvGrpSpPr>
          <p:grpSpPr>
            <a:xfrm>
              <a:off x="9897264" y="2690336"/>
              <a:ext cx="2294736" cy="1910575"/>
              <a:chOff x="100251" y="4843677"/>
              <a:chExt cx="2317471" cy="1910575"/>
            </a:xfrm>
          </p:grpSpPr>
          <p:sp>
            <p:nvSpPr>
              <p:cNvPr id="97" name="Rectangle 96">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TextBox 97">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99" name="Group 98">
                <a:extLst/>
              </p:cNvPr>
              <p:cNvGrpSpPr/>
              <p:nvPr/>
            </p:nvGrpSpPr>
            <p:grpSpPr>
              <a:xfrm>
                <a:off x="298356" y="6110313"/>
                <a:ext cx="1051145" cy="455144"/>
                <a:chOff x="867614" y="5093594"/>
                <a:chExt cx="1051145" cy="321717"/>
              </a:xfrm>
            </p:grpSpPr>
            <p:cxnSp>
              <p:nvCxnSpPr>
                <p:cNvPr id="100" name="Straight Connector 99">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96" name="Graphic 95" descr="Computer">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pic>
        <p:nvPicPr>
          <p:cNvPr id="103" name="Graphic 102"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1810" y="1803208"/>
            <a:ext cx="1302248" cy="1302248"/>
          </a:xfrm>
          <a:prstGeom prst="rect">
            <a:avLst/>
          </a:prstGeom>
        </p:spPr>
      </p:pic>
      <p:pic>
        <p:nvPicPr>
          <p:cNvPr id="104" name="Graphic 103"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1434" y="1803208"/>
            <a:ext cx="1302248" cy="1302248"/>
          </a:xfrm>
          <a:prstGeom prst="rect">
            <a:avLst/>
          </a:prstGeom>
        </p:spPr>
      </p:pic>
      <p:sp>
        <p:nvSpPr>
          <p:cNvPr id="108" name="Rectangle 107">
            <a:extLst/>
          </p:cNvPr>
          <p:cNvSpPr/>
          <p:nvPr/>
        </p:nvSpPr>
        <p:spPr>
          <a:xfrm>
            <a:off x="5977264" y="3335934"/>
            <a:ext cx="1092863" cy="2588344"/>
          </a:xfrm>
          <a:prstGeom prst="rect">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5 min</a:t>
            </a:r>
          </a:p>
        </p:txBody>
      </p:sp>
      <p:sp>
        <p:nvSpPr>
          <p:cNvPr id="109" name="Rectangle 108">
            <a:extLst/>
          </p:cNvPr>
          <p:cNvSpPr/>
          <p:nvPr/>
        </p:nvSpPr>
        <p:spPr>
          <a:xfrm>
            <a:off x="7294281" y="5599912"/>
            <a:ext cx="1279749" cy="293104"/>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sec</a:t>
            </a:r>
          </a:p>
        </p:txBody>
      </p:sp>
      <p:sp>
        <p:nvSpPr>
          <p:cNvPr id="110" name="Rectangle 109">
            <a:extLst/>
          </p:cNvPr>
          <p:cNvSpPr/>
          <p:nvPr/>
        </p:nvSpPr>
        <p:spPr>
          <a:xfrm>
            <a:off x="8798184" y="975364"/>
            <a:ext cx="1055287" cy="4915240"/>
          </a:xfrm>
          <a:prstGeom prst="rect">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spTree>
    <p:extLst>
      <p:ext uri="{BB962C8B-B14F-4D97-AF65-F5344CB8AC3E}">
        <p14:creationId xmlns:p14="http://schemas.microsoft.com/office/powerpoint/2010/main" val="93874730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Takt Time</a:t>
            </a:r>
          </a:p>
        </p:txBody>
      </p:sp>
    </p:spTree>
    <p:extLst>
      <p:ext uri="{BB962C8B-B14F-4D97-AF65-F5344CB8AC3E}">
        <p14:creationId xmlns:p14="http://schemas.microsoft.com/office/powerpoint/2010/main" val="380043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Takt Time = Cadence</a:t>
            </a:r>
          </a:p>
        </p:txBody>
      </p:sp>
      <p:pic>
        <p:nvPicPr>
          <p:cNvPr id="2" name="Picture 1"/>
          <p:cNvPicPr>
            <a:picLocks noChangeAspect="1"/>
          </p:cNvPicPr>
          <p:nvPr/>
        </p:nvPicPr>
        <p:blipFill>
          <a:blip r:embed="rId3"/>
          <a:stretch>
            <a:fillRect/>
          </a:stretch>
        </p:blipFill>
        <p:spPr>
          <a:xfrm rot="5400000">
            <a:off x="5452122" y="-151626"/>
            <a:ext cx="4888748" cy="7498081"/>
          </a:xfrm>
          <a:prstGeom prst="rect">
            <a:avLst/>
          </a:prstGeom>
        </p:spPr>
      </p:pic>
      <p:sp>
        <p:nvSpPr>
          <p:cNvPr id="3" name="TextBox 2"/>
          <p:cNvSpPr txBox="1"/>
          <p:nvPr/>
        </p:nvSpPr>
        <p:spPr>
          <a:xfrm>
            <a:off x="609600" y="1835834"/>
            <a:ext cx="3328852" cy="3000821"/>
          </a:xfrm>
          <a:prstGeom prst="rect">
            <a:avLst/>
          </a:prstGeom>
          <a:noFill/>
        </p:spPr>
        <p:txBody>
          <a:bodyPr wrap="square" rtlCol="0">
            <a:spAutoFit/>
          </a:bodyPr>
          <a:lstStyle/>
          <a:p>
            <a:r>
              <a:rPr lang="en-US" sz="2100" dirty="0"/>
              <a:t>Everybody working together</a:t>
            </a:r>
          </a:p>
          <a:p>
            <a:endParaRPr lang="en-US" sz="2100" dirty="0"/>
          </a:p>
          <a:p>
            <a:r>
              <a:rPr lang="en-US" sz="2100" dirty="0"/>
              <a:t>Everybody working at same pace</a:t>
            </a:r>
          </a:p>
          <a:p>
            <a:endParaRPr lang="en-US" sz="2100" dirty="0"/>
          </a:p>
          <a:p>
            <a:r>
              <a:rPr lang="en-US" sz="2100" dirty="0"/>
              <a:t>Work is evenly distributed</a:t>
            </a:r>
          </a:p>
          <a:p>
            <a:endParaRPr lang="en-US" sz="2100" dirty="0"/>
          </a:p>
          <a:p>
            <a:r>
              <a:rPr lang="en-US" sz="2100" dirty="0"/>
              <a:t>Any change in the cadence throws off the boat</a:t>
            </a:r>
          </a:p>
        </p:txBody>
      </p:sp>
    </p:spTree>
    <p:extLst>
      <p:ext uri="{BB962C8B-B14F-4D97-AF65-F5344CB8AC3E}">
        <p14:creationId xmlns:p14="http://schemas.microsoft.com/office/powerpoint/2010/main" val="226568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Available Work Time divided by Demand forecasted for time period</a:t>
            </a:r>
          </a:p>
          <a:p>
            <a:r>
              <a:rPr lang="en-US" dirty="0"/>
              <a:t>	     	</a:t>
            </a:r>
          </a:p>
          <a:p>
            <a:r>
              <a:rPr lang="en-US" dirty="0"/>
              <a:t>Available Work Time (AWT)</a:t>
            </a:r>
          </a:p>
          <a:p>
            <a:r>
              <a:rPr lang="en-US" dirty="0"/>
              <a:t>		Demand</a:t>
            </a:r>
          </a:p>
          <a:p>
            <a:endParaRPr lang="en-US" dirty="0"/>
          </a:p>
          <a:p>
            <a:r>
              <a:rPr lang="en-US" dirty="0"/>
              <a:t>AWT – time in the shift less any work stoppage</a:t>
            </a:r>
          </a:p>
          <a:p>
            <a:endParaRPr lang="en-US" dirty="0"/>
          </a:p>
          <a:p>
            <a:r>
              <a:rPr lang="en-US" dirty="0"/>
              <a:t>*Breaks are staggered; samples are always being worked on.</a:t>
            </a:r>
          </a:p>
        </p:txBody>
      </p:sp>
      <p:sp>
        <p:nvSpPr>
          <p:cNvPr id="3" name="Title 2"/>
          <p:cNvSpPr>
            <a:spLocks noGrp="1"/>
          </p:cNvSpPr>
          <p:nvPr>
            <p:ph type="title"/>
          </p:nvPr>
        </p:nvSpPr>
        <p:spPr/>
        <p:txBody>
          <a:bodyPr/>
          <a:lstStyle/>
          <a:p>
            <a:r>
              <a:rPr lang="en-US" dirty="0"/>
              <a:t>Takt Time Calculation</a:t>
            </a:r>
          </a:p>
        </p:txBody>
      </p:sp>
      <p:cxnSp>
        <p:nvCxnSpPr>
          <p:cNvPr id="5" name="Straight Connector 4"/>
          <p:cNvCxnSpPr/>
          <p:nvPr/>
        </p:nvCxnSpPr>
        <p:spPr>
          <a:xfrm>
            <a:off x="609600" y="3184634"/>
            <a:ext cx="4202036"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6301C9-2989-4541-A5DF-F79A12265654}"/>
              </a:ext>
            </a:extLst>
          </p:cNvPr>
          <p:cNvSpPr>
            <a:spLocks noGrp="1"/>
          </p:cNvSpPr>
          <p:nvPr>
            <p:ph type="body" sz="quarter" idx="10"/>
          </p:nvPr>
        </p:nvSpPr>
        <p:spPr>
          <a:xfrm>
            <a:off x="460187" y="975363"/>
            <a:ext cx="10972799" cy="4985694"/>
          </a:xfrm>
        </p:spPr>
        <p:txBody>
          <a:bodyPr>
            <a:normAutofit/>
          </a:bodyPr>
          <a:lstStyle/>
          <a:p>
            <a:r>
              <a:rPr lang="en-US" dirty="0"/>
              <a:t>Balance to Takt Time</a:t>
            </a:r>
          </a:p>
          <a:p>
            <a:pPr lvl="1"/>
            <a:r>
              <a:rPr lang="en-US" dirty="0"/>
              <a:t>Further balance process steps so each step produces at the rate (capacity) you require</a:t>
            </a:r>
          </a:p>
          <a:p>
            <a:pPr lvl="1"/>
            <a:endParaRPr lang="en-US" dirty="0"/>
          </a:p>
          <a:p>
            <a:r>
              <a:rPr lang="en-US" dirty="0"/>
              <a:t>Balance </a:t>
            </a:r>
            <a:r>
              <a:rPr lang="en-US" b="1" dirty="0"/>
              <a:t>then Staff </a:t>
            </a:r>
            <a:r>
              <a:rPr lang="en-US" dirty="0"/>
              <a:t>to Takt Time</a:t>
            </a:r>
          </a:p>
          <a:p>
            <a:pPr lvl="1"/>
            <a:r>
              <a:rPr lang="en-US" dirty="0"/>
              <a:t>Balance the line as best as currently possible</a:t>
            </a:r>
          </a:p>
          <a:p>
            <a:pPr lvl="1"/>
            <a:r>
              <a:rPr lang="en-US" dirty="0"/>
              <a:t>Then realign resources so production rate achieves Takt Rate</a:t>
            </a:r>
          </a:p>
        </p:txBody>
      </p:sp>
      <p:sp>
        <p:nvSpPr>
          <p:cNvPr id="3" name="Title 2">
            <a:extLst>
              <a:ext uri="{FF2B5EF4-FFF2-40B4-BE49-F238E27FC236}">
                <a16:creationId xmlns:a16="http://schemas.microsoft.com/office/drawing/2014/main" id="{C1721360-BF77-4F60-B811-9D513CA43EAB}"/>
              </a:ext>
            </a:extLst>
          </p:cNvPr>
          <p:cNvSpPr>
            <a:spLocks noGrp="1"/>
          </p:cNvSpPr>
          <p:nvPr>
            <p:ph type="title"/>
          </p:nvPr>
        </p:nvSpPr>
        <p:spPr/>
        <p:txBody>
          <a:bodyPr anchor="ctr"/>
          <a:lstStyle/>
          <a:p>
            <a:r>
              <a:rPr lang="en-US" dirty="0"/>
              <a:t>Balance to Takt Time… Two Choices</a:t>
            </a:r>
          </a:p>
        </p:txBody>
      </p:sp>
    </p:spTree>
    <p:extLst>
      <p:ext uri="{BB962C8B-B14F-4D97-AF65-F5344CB8AC3E}">
        <p14:creationId xmlns:p14="http://schemas.microsoft.com/office/powerpoint/2010/main" val="30758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t"/>
          <a:lstStyle/>
          <a:p>
            <a:r>
              <a:rPr lang="en-US" dirty="0"/>
              <a:t>Balancing to Takt Time: Re-balancing to Takt Time</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746011" y="885825"/>
            <a:ext cx="0" cy="517368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555592" y="5945990"/>
            <a:ext cx="10967358"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57309" y="5640894"/>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1A   3.3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1156238" y="4585057"/>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Arial"/>
              </a:rPr>
              <a:t>2A  </a:t>
            </a:r>
            <a:r>
              <a:rPr kumimoji="0" lang="en-US" sz="1800" b="0" i="0" u="none" strike="noStrike" kern="1200" cap="none" spc="0" normalizeH="0" baseline="0" noProof="0" dirty="0">
                <a:ln>
                  <a:noFill/>
                </a:ln>
                <a:solidFill>
                  <a:srgbClr val="00B050"/>
                </a:solidFill>
                <a:effectLst/>
                <a:uLnTx/>
                <a:uFillTx/>
                <a:latin typeface="Arial"/>
                <a:ea typeface="+mn-ea"/>
                <a:cs typeface="+mn-cs"/>
              </a:rPr>
              <a:t>5 min</a:t>
            </a:r>
          </a:p>
        </p:txBody>
      </p:sp>
      <p:sp>
        <p:nvSpPr>
          <p:cNvPr id="76" name="Rectangle 75">
            <a:extLst>
              <a:ext uri="{FF2B5EF4-FFF2-40B4-BE49-F238E27FC236}">
                <a16:creationId xmlns:a16="http://schemas.microsoft.com/office/drawing/2014/main" id="{83E175A3-3B98-4792-A5EC-EDDA4110FEFD}"/>
              </a:ext>
            </a:extLst>
          </p:cNvPr>
          <p:cNvSpPr/>
          <p:nvPr/>
        </p:nvSpPr>
        <p:spPr>
          <a:xfrm>
            <a:off x="1157309" y="5344036"/>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1B   3.3 min</a:t>
            </a:r>
          </a:p>
        </p:txBody>
      </p:sp>
      <p:sp>
        <p:nvSpPr>
          <p:cNvPr id="77" name="Rectangle 76">
            <a:extLst>
              <a:ext uri="{FF2B5EF4-FFF2-40B4-BE49-F238E27FC236}">
                <a16:creationId xmlns:a16="http://schemas.microsoft.com/office/drawing/2014/main" id="{1DB03765-B386-4D70-9ECF-B2E5EBB64CEA}"/>
              </a:ext>
            </a:extLst>
          </p:cNvPr>
          <p:cNvSpPr/>
          <p:nvPr/>
        </p:nvSpPr>
        <p:spPr>
          <a:xfrm>
            <a:off x="1157309" y="5041761"/>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1C   3.3 min</a:t>
            </a:r>
          </a:p>
        </p:txBody>
      </p:sp>
      <p:sp>
        <p:nvSpPr>
          <p:cNvPr id="79" name="Rectangle 78">
            <a:extLst>
              <a:ext uri="{FF2B5EF4-FFF2-40B4-BE49-F238E27FC236}">
                <a16:creationId xmlns:a16="http://schemas.microsoft.com/office/drawing/2014/main" id="{CFE1781F-9084-475D-B067-480BE27FD806}"/>
              </a:ext>
            </a:extLst>
          </p:cNvPr>
          <p:cNvSpPr/>
          <p:nvPr/>
        </p:nvSpPr>
        <p:spPr>
          <a:xfrm>
            <a:off x="1152303" y="4127518"/>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2B  5 min</a:t>
            </a:r>
          </a:p>
        </p:txBody>
      </p:sp>
      <p:sp>
        <p:nvSpPr>
          <p:cNvPr id="80" name="Rectangle 79">
            <a:extLst>
              <a:ext uri="{FF2B5EF4-FFF2-40B4-BE49-F238E27FC236}">
                <a16:creationId xmlns:a16="http://schemas.microsoft.com/office/drawing/2014/main" id="{9ED297B6-C238-4CF6-A7E4-168A069D821F}"/>
              </a:ext>
            </a:extLst>
          </p:cNvPr>
          <p:cNvSpPr/>
          <p:nvPr/>
        </p:nvSpPr>
        <p:spPr>
          <a:xfrm>
            <a:off x="1144352" y="3674357"/>
            <a:ext cx="2058183"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2C  5 min</a:t>
            </a:r>
          </a:p>
        </p:txBody>
      </p:sp>
      <p:sp>
        <p:nvSpPr>
          <p:cNvPr id="81" name="Rectangle 80">
            <a:extLst>
              <a:ext uri="{FF2B5EF4-FFF2-40B4-BE49-F238E27FC236}">
                <a16:creationId xmlns:a16="http://schemas.microsoft.com/office/drawing/2014/main" id="{CC8EA513-B0A6-4190-9C2C-5855549E1C06}"/>
              </a:ext>
            </a:extLst>
          </p:cNvPr>
          <p:cNvSpPr/>
          <p:nvPr/>
        </p:nvSpPr>
        <p:spPr>
          <a:xfrm>
            <a:off x="3625615" y="5485508"/>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2D  5 min</a:t>
            </a:r>
          </a:p>
        </p:txBody>
      </p:sp>
      <p:sp>
        <p:nvSpPr>
          <p:cNvPr id="82" name="Rectangle 81">
            <a:extLst>
              <a:ext uri="{FF2B5EF4-FFF2-40B4-BE49-F238E27FC236}">
                <a16:creationId xmlns:a16="http://schemas.microsoft.com/office/drawing/2014/main" id="{355568D9-7D52-4227-9E23-3F795AA4AF58}"/>
              </a:ext>
            </a:extLst>
          </p:cNvPr>
          <p:cNvSpPr/>
          <p:nvPr/>
        </p:nvSpPr>
        <p:spPr>
          <a:xfrm>
            <a:off x="3625615" y="5024734"/>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2E  5 min</a:t>
            </a:r>
          </a:p>
        </p:txBody>
      </p:sp>
      <p:sp>
        <p:nvSpPr>
          <p:cNvPr id="85" name="Rectangle 84">
            <a:extLst>
              <a:ext uri="{FF2B5EF4-FFF2-40B4-BE49-F238E27FC236}">
                <a16:creationId xmlns:a16="http://schemas.microsoft.com/office/drawing/2014/main" id="{C5C673B2-79E2-40B8-ADB9-642F9582EB15}"/>
              </a:ext>
            </a:extLst>
          </p:cNvPr>
          <p:cNvSpPr/>
          <p:nvPr/>
        </p:nvSpPr>
        <p:spPr>
          <a:xfrm>
            <a:off x="3617664" y="4572276"/>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Arial"/>
              </a:rPr>
              <a:t>3A </a:t>
            </a:r>
            <a:r>
              <a:rPr kumimoji="0" lang="en-US" sz="1800" b="0" i="0" u="none" strike="noStrike" kern="1200" cap="none" spc="0" normalizeH="0" baseline="0" noProof="0" dirty="0">
                <a:ln>
                  <a:noFill/>
                </a:ln>
                <a:solidFill>
                  <a:srgbClr val="7030A0"/>
                </a:solidFill>
                <a:effectLst/>
                <a:uLnTx/>
                <a:uFillTx/>
                <a:latin typeface="Arial"/>
                <a:ea typeface="+mn-ea"/>
                <a:cs typeface="+mn-cs"/>
              </a:rPr>
              <a:t> 5 min</a:t>
            </a:r>
          </a:p>
        </p:txBody>
      </p:sp>
      <p:sp>
        <p:nvSpPr>
          <p:cNvPr id="86" name="Rectangle 85">
            <a:extLst>
              <a:ext uri="{FF2B5EF4-FFF2-40B4-BE49-F238E27FC236}">
                <a16:creationId xmlns:a16="http://schemas.microsoft.com/office/drawing/2014/main" id="{8F2EAB50-423E-4A0B-B531-6D6D1606FFDA}"/>
              </a:ext>
            </a:extLst>
          </p:cNvPr>
          <p:cNvSpPr/>
          <p:nvPr/>
        </p:nvSpPr>
        <p:spPr>
          <a:xfrm>
            <a:off x="3617663" y="4114342"/>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3B  5 min</a:t>
            </a:r>
          </a:p>
        </p:txBody>
      </p:sp>
      <p:sp>
        <p:nvSpPr>
          <p:cNvPr id="87" name="Rectangle 86">
            <a:extLst>
              <a:ext uri="{FF2B5EF4-FFF2-40B4-BE49-F238E27FC236}">
                <a16:creationId xmlns:a16="http://schemas.microsoft.com/office/drawing/2014/main" id="{26B6ED5E-37FA-4B05-931E-1E9D0B337B8F}"/>
              </a:ext>
            </a:extLst>
          </p:cNvPr>
          <p:cNvSpPr/>
          <p:nvPr/>
        </p:nvSpPr>
        <p:spPr>
          <a:xfrm>
            <a:off x="3615485" y="366116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3C  5 min</a:t>
            </a:r>
          </a:p>
        </p:txBody>
      </p:sp>
      <p:sp>
        <p:nvSpPr>
          <p:cNvPr id="88" name="Rectangle 87">
            <a:extLst>
              <a:ext uri="{FF2B5EF4-FFF2-40B4-BE49-F238E27FC236}">
                <a16:creationId xmlns:a16="http://schemas.microsoft.com/office/drawing/2014/main" id="{2FC1B300-4874-4556-9D70-2EC5FBE1CA5D}"/>
              </a:ext>
            </a:extLst>
          </p:cNvPr>
          <p:cNvSpPr/>
          <p:nvPr/>
        </p:nvSpPr>
        <p:spPr>
          <a:xfrm>
            <a:off x="6549984" y="5490949"/>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3D  5 min</a:t>
            </a:r>
          </a:p>
        </p:txBody>
      </p:sp>
      <p:sp>
        <p:nvSpPr>
          <p:cNvPr id="89" name="Rectangle 88">
            <a:extLst>
              <a:ext uri="{FF2B5EF4-FFF2-40B4-BE49-F238E27FC236}">
                <a16:creationId xmlns:a16="http://schemas.microsoft.com/office/drawing/2014/main" id="{AF149D94-3C9C-4FAD-93C2-A3B568D4585E}"/>
              </a:ext>
            </a:extLst>
          </p:cNvPr>
          <p:cNvSpPr/>
          <p:nvPr/>
        </p:nvSpPr>
        <p:spPr>
          <a:xfrm>
            <a:off x="6549984" y="503017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3E  5 min</a:t>
            </a:r>
          </a:p>
        </p:txBody>
      </p:sp>
      <p:sp>
        <p:nvSpPr>
          <p:cNvPr id="90" name="Rectangle 89">
            <a:extLst>
              <a:ext uri="{FF2B5EF4-FFF2-40B4-BE49-F238E27FC236}">
                <a16:creationId xmlns:a16="http://schemas.microsoft.com/office/drawing/2014/main" id="{BB70FCE6-53F7-4816-93F0-51BD61A984DF}"/>
              </a:ext>
            </a:extLst>
          </p:cNvPr>
          <p:cNvSpPr/>
          <p:nvPr/>
        </p:nvSpPr>
        <p:spPr>
          <a:xfrm>
            <a:off x="6547804" y="4122638"/>
            <a:ext cx="2281591" cy="9144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3F 10 min</a:t>
            </a:r>
          </a:p>
        </p:txBody>
      </p:sp>
      <p:sp>
        <p:nvSpPr>
          <p:cNvPr id="91" name="Rectangle 90">
            <a:extLst>
              <a:ext uri="{FF2B5EF4-FFF2-40B4-BE49-F238E27FC236}">
                <a16:creationId xmlns:a16="http://schemas.microsoft.com/office/drawing/2014/main" id="{5C9DE2B6-5194-4A2B-9FCA-B731BF8081BF}"/>
              </a:ext>
            </a:extLst>
          </p:cNvPr>
          <p:cNvSpPr/>
          <p:nvPr/>
        </p:nvSpPr>
        <p:spPr>
          <a:xfrm>
            <a:off x="6547805" y="3668381"/>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3G  5 min</a:t>
            </a:r>
          </a:p>
        </p:txBody>
      </p:sp>
      <p:sp>
        <p:nvSpPr>
          <p:cNvPr id="92" name="Rectangle 91">
            <a:extLst>
              <a:ext uri="{FF2B5EF4-FFF2-40B4-BE49-F238E27FC236}">
                <a16:creationId xmlns:a16="http://schemas.microsoft.com/office/drawing/2014/main" id="{064C5E21-00FA-4534-9650-9ABFFA819C40}"/>
              </a:ext>
            </a:extLst>
          </p:cNvPr>
          <p:cNvSpPr/>
          <p:nvPr/>
        </p:nvSpPr>
        <p:spPr>
          <a:xfrm>
            <a:off x="6547804" y="3209386"/>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3H  5 min</a:t>
            </a:r>
          </a:p>
        </p:txBody>
      </p:sp>
      <p:sp>
        <p:nvSpPr>
          <p:cNvPr id="93" name="Rectangle 92">
            <a:extLst>
              <a:ext uri="{FF2B5EF4-FFF2-40B4-BE49-F238E27FC236}">
                <a16:creationId xmlns:a16="http://schemas.microsoft.com/office/drawing/2014/main" id="{2217B50D-3716-45CE-9BFB-C93EB5569E18}"/>
              </a:ext>
            </a:extLst>
          </p:cNvPr>
          <p:cNvSpPr/>
          <p:nvPr/>
        </p:nvSpPr>
        <p:spPr>
          <a:xfrm>
            <a:off x="9335664" y="5487410"/>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4A  5 min</a:t>
            </a:r>
          </a:p>
        </p:txBody>
      </p:sp>
      <p:sp>
        <p:nvSpPr>
          <p:cNvPr id="94" name="Rectangle 93">
            <a:extLst>
              <a:ext uri="{FF2B5EF4-FFF2-40B4-BE49-F238E27FC236}">
                <a16:creationId xmlns:a16="http://schemas.microsoft.com/office/drawing/2014/main" id="{B46F6C79-0A8E-4D88-94C4-CB33E2F4C021}"/>
              </a:ext>
            </a:extLst>
          </p:cNvPr>
          <p:cNvSpPr/>
          <p:nvPr/>
        </p:nvSpPr>
        <p:spPr>
          <a:xfrm>
            <a:off x="9335663" y="5029476"/>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4B  5 min</a:t>
            </a:r>
          </a:p>
        </p:txBody>
      </p:sp>
      <p:sp>
        <p:nvSpPr>
          <p:cNvPr id="95" name="Rectangle 94">
            <a:extLst>
              <a:ext uri="{FF2B5EF4-FFF2-40B4-BE49-F238E27FC236}">
                <a16:creationId xmlns:a16="http://schemas.microsoft.com/office/drawing/2014/main" id="{A790E67C-98AB-4646-BDFC-3A9E6B2CC049}"/>
              </a:ext>
            </a:extLst>
          </p:cNvPr>
          <p:cNvSpPr/>
          <p:nvPr/>
        </p:nvSpPr>
        <p:spPr>
          <a:xfrm>
            <a:off x="9333485" y="4576299"/>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4C  5 min</a:t>
            </a:r>
          </a:p>
        </p:txBody>
      </p:sp>
      <p:sp>
        <p:nvSpPr>
          <p:cNvPr id="97" name="Rectangle 96">
            <a:extLst>
              <a:ext uri="{FF2B5EF4-FFF2-40B4-BE49-F238E27FC236}">
                <a16:creationId xmlns:a16="http://schemas.microsoft.com/office/drawing/2014/main" id="{5A3B12C0-B440-4B7A-A75C-0FCBCE4F2C98}"/>
              </a:ext>
            </a:extLst>
          </p:cNvPr>
          <p:cNvSpPr/>
          <p:nvPr/>
        </p:nvSpPr>
        <p:spPr>
          <a:xfrm>
            <a:off x="9335664" y="3664864"/>
            <a:ext cx="2281591"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4D  10 min</a:t>
            </a:r>
          </a:p>
        </p:txBody>
      </p:sp>
      <p:sp>
        <p:nvSpPr>
          <p:cNvPr id="18" name="TextBox 17">
            <a:extLst>
              <a:ext uri="{FF2B5EF4-FFF2-40B4-BE49-F238E27FC236}">
                <a16:creationId xmlns:a16="http://schemas.microsoft.com/office/drawing/2014/main" id="{544DEE7E-C380-4725-81E4-C302E6AD6C08}"/>
              </a:ext>
            </a:extLst>
          </p:cNvPr>
          <p:cNvSpPr txBox="1"/>
          <p:nvPr/>
        </p:nvSpPr>
        <p:spPr>
          <a:xfrm rot="16200000">
            <a:off x="-575898" y="1997134"/>
            <a:ext cx="18597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5" name="Picture 4">
            <a:extLst>
              <a:ext uri="{FF2B5EF4-FFF2-40B4-BE49-F238E27FC236}">
                <a16:creationId xmlns:a16="http://schemas.microsoft.com/office/drawing/2014/main" id="{72FEA9BD-2054-424E-8C0D-C676E84F04DA}"/>
              </a:ext>
            </a:extLst>
          </p:cNvPr>
          <p:cNvPicPr>
            <a:picLocks noChangeAspect="1"/>
          </p:cNvPicPr>
          <p:nvPr/>
        </p:nvPicPr>
        <p:blipFill>
          <a:blip r:embed="rId3"/>
          <a:stretch>
            <a:fillRect/>
          </a:stretch>
        </p:blipFill>
        <p:spPr>
          <a:xfrm>
            <a:off x="1084814" y="1835718"/>
            <a:ext cx="1918727" cy="1297728"/>
          </a:xfrm>
          <a:prstGeom prst="rect">
            <a:avLst/>
          </a:prstGeom>
        </p:spPr>
      </p:pic>
      <p:pic>
        <p:nvPicPr>
          <p:cNvPr id="6" name="Picture 5">
            <a:extLst>
              <a:ext uri="{FF2B5EF4-FFF2-40B4-BE49-F238E27FC236}">
                <a16:creationId xmlns:a16="http://schemas.microsoft.com/office/drawing/2014/main" id="{2AEF6ECE-A380-4F04-BF97-8DCA23F22770}"/>
              </a:ext>
            </a:extLst>
          </p:cNvPr>
          <p:cNvPicPr>
            <a:picLocks noChangeAspect="1"/>
          </p:cNvPicPr>
          <p:nvPr/>
        </p:nvPicPr>
        <p:blipFill>
          <a:blip r:embed="rId4"/>
          <a:stretch>
            <a:fillRect/>
          </a:stretch>
        </p:blipFill>
        <p:spPr>
          <a:xfrm>
            <a:off x="3625616" y="1834010"/>
            <a:ext cx="1942766" cy="1298645"/>
          </a:xfrm>
          <a:prstGeom prst="rect">
            <a:avLst/>
          </a:prstGeom>
        </p:spPr>
      </p:pic>
      <p:pic>
        <p:nvPicPr>
          <p:cNvPr id="7" name="Picture 6">
            <a:extLst>
              <a:ext uri="{FF2B5EF4-FFF2-40B4-BE49-F238E27FC236}">
                <a16:creationId xmlns:a16="http://schemas.microsoft.com/office/drawing/2014/main" id="{5C98DD45-1670-451A-A9A0-CC56AACD20BD}"/>
              </a:ext>
            </a:extLst>
          </p:cNvPr>
          <p:cNvPicPr>
            <a:picLocks noChangeAspect="1"/>
          </p:cNvPicPr>
          <p:nvPr/>
        </p:nvPicPr>
        <p:blipFill>
          <a:blip r:embed="rId5"/>
          <a:stretch>
            <a:fillRect/>
          </a:stretch>
        </p:blipFill>
        <p:spPr>
          <a:xfrm>
            <a:off x="6390740" y="1893502"/>
            <a:ext cx="2438655" cy="1211892"/>
          </a:xfrm>
          <a:prstGeom prst="rect">
            <a:avLst/>
          </a:prstGeom>
        </p:spPr>
      </p:pic>
      <p:pic>
        <p:nvPicPr>
          <p:cNvPr id="8" name="Picture 7">
            <a:extLst>
              <a:ext uri="{FF2B5EF4-FFF2-40B4-BE49-F238E27FC236}">
                <a16:creationId xmlns:a16="http://schemas.microsoft.com/office/drawing/2014/main" id="{E05C3069-3FA3-400A-879F-B9D45403E57E}"/>
              </a:ext>
            </a:extLst>
          </p:cNvPr>
          <p:cNvPicPr>
            <a:picLocks noChangeAspect="1"/>
          </p:cNvPicPr>
          <p:nvPr/>
        </p:nvPicPr>
        <p:blipFill>
          <a:blip r:embed="rId6"/>
          <a:stretch>
            <a:fillRect/>
          </a:stretch>
        </p:blipFill>
        <p:spPr>
          <a:xfrm>
            <a:off x="9570237" y="1878902"/>
            <a:ext cx="1808085" cy="1484724"/>
          </a:xfrm>
          <a:prstGeom prst="rect">
            <a:avLst/>
          </a:prstGeom>
        </p:spPr>
      </p:pic>
      <p:sp>
        <p:nvSpPr>
          <p:cNvPr id="2" name="TextBox 1">
            <a:extLst>
              <a:ext uri="{FF2B5EF4-FFF2-40B4-BE49-F238E27FC236}">
                <a16:creationId xmlns:a16="http://schemas.microsoft.com/office/drawing/2014/main" id="{8F3C732C-A769-4707-91CB-B676804A128D}"/>
              </a:ext>
            </a:extLst>
          </p:cNvPr>
          <p:cNvSpPr txBox="1"/>
          <p:nvPr/>
        </p:nvSpPr>
        <p:spPr>
          <a:xfrm>
            <a:off x="1800745" y="913301"/>
            <a:ext cx="8667472" cy="523220"/>
          </a:xfrm>
          <a:prstGeom prst="rect">
            <a:avLst/>
          </a:prstGeom>
          <a:noFill/>
        </p:spPr>
        <p:txBody>
          <a:bodyPr wrap="square" rtlCol="0">
            <a:spAutoFit/>
          </a:bodyPr>
          <a:lstStyle/>
          <a:p>
            <a:pPr algn="ctr"/>
            <a:r>
              <a:rPr lang="en-US" sz="2800" baseline="0" dirty="0">
                <a:solidFill>
                  <a:srgbClr val="000000"/>
                </a:solidFill>
                <a:latin typeface="Calibri" panose="020F0502020204030204" pitchFamily="34" charset="0"/>
                <a:ea typeface="+mj-ea"/>
                <a:cs typeface="Arial"/>
              </a:rPr>
              <a:t>Remember our newly balanced process fro</a:t>
            </a:r>
            <a:r>
              <a:rPr lang="en-US" sz="2800" dirty="0">
                <a:solidFill>
                  <a:srgbClr val="000000"/>
                </a:solidFill>
                <a:latin typeface="Calibri" panose="020F0502020204030204" pitchFamily="34" charset="0"/>
                <a:ea typeface="+mj-ea"/>
                <a:cs typeface="Arial"/>
              </a:rPr>
              <a:t>m</a:t>
            </a:r>
            <a:r>
              <a:rPr lang="en-US" sz="2800" baseline="0" dirty="0">
                <a:solidFill>
                  <a:srgbClr val="000000"/>
                </a:solidFill>
                <a:latin typeface="Calibri" panose="020F0502020204030204" pitchFamily="34" charset="0"/>
                <a:ea typeface="+mj-ea"/>
                <a:cs typeface="Arial"/>
              </a:rPr>
              <a:t> earlier…</a:t>
            </a:r>
          </a:p>
        </p:txBody>
      </p:sp>
    </p:spTree>
    <p:extLst>
      <p:ext uri="{BB962C8B-B14F-4D97-AF65-F5344CB8AC3E}">
        <p14:creationId xmlns:p14="http://schemas.microsoft.com/office/powerpoint/2010/main" val="41874575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t"/>
          <a:lstStyle/>
          <a:p>
            <a:r>
              <a:rPr lang="en-US" dirty="0"/>
              <a:t>Balancing to Takt Time: Re-balancing to Takt Time</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746011" y="885825"/>
            <a:ext cx="0" cy="517368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555592" y="5945990"/>
            <a:ext cx="10967358"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57309" y="5640894"/>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1A   3.3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1156238" y="4585057"/>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Arial"/>
              </a:rPr>
              <a:t>2A  </a:t>
            </a:r>
            <a:r>
              <a:rPr kumimoji="0" lang="en-US" sz="1800" b="0" i="0" u="none" strike="noStrike" kern="1200" cap="none" spc="0" normalizeH="0" baseline="0" noProof="0" dirty="0">
                <a:ln>
                  <a:noFill/>
                </a:ln>
                <a:solidFill>
                  <a:srgbClr val="00B050"/>
                </a:solidFill>
                <a:effectLst/>
                <a:uLnTx/>
                <a:uFillTx/>
                <a:latin typeface="Arial"/>
                <a:ea typeface="+mn-ea"/>
                <a:cs typeface="+mn-cs"/>
              </a:rPr>
              <a:t>5 min</a:t>
            </a:r>
          </a:p>
        </p:txBody>
      </p:sp>
      <p:sp>
        <p:nvSpPr>
          <p:cNvPr id="76" name="Rectangle 75">
            <a:extLst>
              <a:ext uri="{FF2B5EF4-FFF2-40B4-BE49-F238E27FC236}">
                <a16:creationId xmlns:a16="http://schemas.microsoft.com/office/drawing/2014/main" id="{83E175A3-3B98-4792-A5EC-EDDA4110FEFD}"/>
              </a:ext>
            </a:extLst>
          </p:cNvPr>
          <p:cNvSpPr/>
          <p:nvPr/>
        </p:nvSpPr>
        <p:spPr>
          <a:xfrm>
            <a:off x="1157309" y="5344036"/>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1B   3.3 min</a:t>
            </a:r>
          </a:p>
        </p:txBody>
      </p:sp>
      <p:sp>
        <p:nvSpPr>
          <p:cNvPr id="77" name="Rectangle 76">
            <a:extLst>
              <a:ext uri="{FF2B5EF4-FFF2-40B4-BE49-F238E27FC236}">
                <a16:creationId xmlns:a16="http://schemas.microsoft.com/office/drawing/2014/main" id="{1DB03765-B386-4D70-9ECF-B2E5EBB64CEA}"/>
              </a:ext>
            </a:extLst>
          </p:cNvPr>
          <p:cNvSpPr/>
          <p:nvPr/>
        </p:nvSpPr>
        <p:spPr>
          <a:xfrm>
            <a:off x="1157309" y="5041761"/>
            <a:ext cx="2050232" cy="301752"/>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1C   3.3 min</a:t>
            </a:r>
          </a:p>
        </p:txBody>
      </p:sp>
      <p:sp>
        <p:nvSpPr>
          <p:cNvPr id="79" name="Rectangle 78">
            <a:extLst>
              <a:ext uri="{FF2B5EF4-FFF2-40B4-BE49-F238E27FC236}">
                <a16:creationId xmlns:a16="http://schemas.microsoft.com/office/drawing/2014/main" id="{CFE1781F-9084-475D-B067-480BE27FD806}"/>
              </a:ext>
            </a:extLst>
          </p:cNvPr>
          <p:cNvSpPr/>
          <p:nvPr/>
        </p:nvSpPr>
        <p:spPr>
          <a:xfrm>
            <a:off x="1152303" y="4127518"/>
            <a:ext cx="2050232"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2B  5 min</a:t>
            </a:r>
          </a:p>
        </p:txBody>
      </p:sp>
      <p:sp>
        <p:nvSpPr>
          <p:cNvPr id="80" name="Rectangle 79">
            <a:extLst>
              <a:ext uri="{FF2B5EF4-FFF2-40B4-BE49-F238E27FC236}">
                <a16:creationId xmlns:a16="http://schemas.microsoft.com/office/drawing/2014/main" id="{9ED297B6-C238-4CF6-A7E4-168A069D821F}"/>
              </a:ext>
            </a:extLst>
          </p:cNvPr>
          <p:cNvSpPr/>
          <p:nvPr/>
        </p:nvSpPr>
        <p:spPr>
          <a:xfrm>
            <a:off x="1156238" y="3658604"/>
            <a:ext cx="2046297"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2C  5 min</a:t>
            </a:r>
          </a:p>
        </p:txBody>
      </p:sp>
      <p:sp>
        <p:nvSpPr>
          <p:cNvPr id="81" name="Rectangle 80">
            <a:extLst>
              <a:ext uri="{FF2B5EF4-FFF2-40B4-BE49-F238E27FC236}">
                <a16:creationId xmlns:a16="http://schemas.microsoft.com/office/drawing/2014/main" id="{CC8EA513-B0A6-4190-9C2C-5855549E1C06}"/>
              </a:ext>
            </a:extLst>
          </p:cNvPr>
          <p:cNvSpPr/>
          <p:nvPr/>
        </p:nvSpPr>
        <p:spPr>
          <a:xfrm>
            <a:off x="3608826" y="5482947"/>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2D  5 min</a:t>
            </a:r>
          </a:p>
        </p:txBody>
      </p:sp>
      <p:sp>
        <p:nvSpPr>
          <p:cNvPr id="82" name="Rectangle 81">
            <a:extLst>
              <a:ext uri="{FF2B5EF4-FFF2-40B4-BE49-F238E27FC236}">
                <a16:creationId xmlns:a16="http://schemas.microsoft.com/office/drawing/2014/main" id="{355568D9-7D52-4227-9E23-3F795AA4AF58}"/>
              </a:ext>
            </a:extLst>
          </p:cNvPr>
          <p:cNvSpPr/>
          <p:nvPr/>
        </p:nvSpPr>
        <p:spPr>
          <a:xfrm>
            <a:off x="3608826" y="5022173"/>
            <a:ext cx="2281591"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2E  5 min</a:t>
            </a:r>
          </a:p>
        </p:txBody>
      </p:sp>
      <p:sp>
        <p:nvSpPr>
          <p:cNvPr id="85" name="Rectangle 84">
            <a:extLst>
              <a:ext uri="{FF2B5EF4-FFF2-40B4-BE49-F238E27FC236}">
                <a16:creationId xmlns:a16="http://schemas.microsoft.com/office/drawing/2014/main" id="{C5C673B2-79E2-40B8-ADB9-642F9582EB15}"/>
              </a:ext>
            </a:extLst>
          </p:cNvPr>
          <p:cNvSpPr/>
          <p:nvPr/>
        </p:nvSpPr>
        <p:spPr>
          <a:xfrm>
            <a:off x="3600875" y="456971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Arial"/>
              </a:rPr>
              <a:t>3A </a:t>
            </a:r>
            <a:r>
              <a:rPr kumimoji="0" lang="en-US" sz="1800" b="0" i="0" u="none" strike="noStrike" kern="1200" cap="none" spc="0" normalizeH="0" baseline="0" noProof="0" dirty="0">
                <a:ln>
                  <a:noFill/>
                </a:ln>
                <a:solidFill>
                  <a:srgbClr val="7030A0"/>
                </a:solidFill>
                <a:effectLst/>
                <a:uLnTx/>
                <a:uFillTx/>
                <a:latin typeface="Arial"/>
                <a:ea typeface="+mn-ea"/>
                <a:cs typeface="+mn-cs"/>
              </a:rPr>
              <a:t> 5 min</a:t>
            </a:r>
          </a:p>
        </p:txBody>
      </p:sp>
      <p:sp>
        <p:nvSpPr>
          <p:cNvPr id="86" name="Rectangle 85">
            <a:extLst>
              <a:ext uri="{FF2B5EF4-FFF2-40B4-BE49-F238E27FC236}">
                <a16:creationId xmlns:a16="http://schemas.microsoft.com/office/drawing/2014/main" id="{8F2EAB50-423E-4A0B-B531-6D6D1606FFDA}"/>
              </a:ext>
            </a:extLst>
          </p:cNvPr>
          <p:cNvSpPr/>
          <p:nvPr/>
        </p:nvSpPr>
        <p:spPr>
          <a:xfrm>
            <a:off x="3600874" y="4111781"/>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3B  5 min</a:t>
            </a:r>
          </a:p>
        </p:txBody>
      </p:sp>
      <p:sp>
        <p:nvSpPr>
          <p:cNvPr id="87" name="Rectangle 86">
            <a:extLst>
              <a:ext uri="{FF2B5EF4-FFF2-40B4-BE49-F238E27FC236}">
                <a16:creationId xmlns:a16="http://schemas.microsoft.com/office/drawing/2014/main" id="{26B6ED5E-37FA-4B05-931E-1E9D0B337B8F}"/>
              </a:ext>
            </a:extLst>
          </p:cNvPr>
          <p:cNvSpPr/>
          <p:nvPr/>
        </p:nvSpPr>
        <p:spPr>
          <a:xfrm>
            <a:off x="3598696" y="3658604"/>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3C  5 min</a:t>
            </a:r>
          </a:p>
        </p:txBody>
      </p:sp>
      <p:sp>
        <p:nvSpPr>
          <p:cNvPr id="88" name="Rectangle 87">
            <a:extLst>
              <a:ext uri="{FF2B5EF4-FFF2-40B4-BE49-F238E27FC236}">
                <a16:creationId xmlns:a16="http://schemas.microsoft.com/office/drawing/2014/main" id="{2FC1B300-4874-4556-9D70-2EC5FBE1CA5D}"/>
              </a:ext>
            </a:extLst>
          </p:cNvPr>
          <p:cNvSpPr/>
          <p:nvPr/>
        </p:nvSpPr>
        <p:spPr>
          <a:xfrm>
            <a:off x="6549984" y="5490949"/>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3D  5 min</a:t>
            </a:r>
          </a:p>
        </p:txBody>
      </p:sp>
      <p:sp>
        <p:nvSpPr>
          <p:cNvPr id="89" name="Rectangle 88">
            <a:extLst>
              <a:ext uri="{FF2B5EF4-FFF2-40B4-BE49-F238E27FC236}">
                <a16:creationId xmlns:a16="http://schemas.microsoft.com/office/drawing/2014/main" id="{AF149D94-3C9C-4FAD-93C2-A3B568D4585E}"/>
              </a:ext>
            </a:extLst>
          </p:cNvPr>
          <p:cNvSpPr/>
          <p:nvPr/>
        </p:nvSpPr>
        <p:spPr>
          <a:xfrm>
            <a:off x="6549984" y="5030175"/>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3E  5 min</a:t>
            </a:r>
          </a:p>
        </p:txBody>
      </p:sp>
      <p:sp>
        <p:nvSpPr>
          <p:cNvPr id="90" name="Rectangle 89">
            <a:extLst>
              <a:ext uri="{FF2B5EF4-FFF2-40B4-BE49-F238E27FC236}">
                <a16:creationId xmlns:a16="http://schemas.microsoft.com/office/drawing/2014/main" id="{BB70FCE6-53F7-4816-93F0-51BD61A984DF}"/>
              </a:ext>
            </a:extLst>
          </p:cNvPr>
          <p:cNvSpPr/>
          <p:nvPr/>
        </p:nvSpPr>
        <p:spPr>
          <a:xfrm>
            <a:off x="6547804" y="4122638"/>
            <a:ext cx="2281591" cy="9144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3F 10 min</a:t>
            </a:r>
          </a:p>
        </p:txBody>
      </p:sp>
      <p:sp>
        <p:nvSpPr>
          <p:cNvPr id="91" name="Rectangle 90">
            <a:extLst>
              <a:ext uri="{FF2B5EF4-FFF2-40B4-BE49-F238E27FC236}">
                <a16:creationId xmlns:a16="http://schemas.microsoft.com/office/drawing/2014/main" id="{5C9DE2B6-5194-4A2B-9FCA-B731BF8081BF}"/>
              </a:ext>
            </a:extLst>
          </p:cNvPr>
          <p:cNvSpPr/>
          <p:nvPr/>
        </p:nvSpPr>
        <p:spPr>
          <a:xfrm>
            <a:off x="6547805" y="3668381"/>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3G  5 min</a:t>
            </a:r>
          </a:p>
        </p:txBody>
      </p:sp>
      <p:sp>
        <p:nvSpPr>
          <p:cNvPr id="92" name="Rectangle 91">
            <a:extLst>
              <a:ext uri="{FF2B5EF4-FFF2-40B4-BE49-F238E27FC236}">
                <a16:creationId xmlns:a16="http://schemas.microsoft.com/office/drawing/2014/main" id="{064C5E21-00FA-4534-9650-9ABFFA819C40}"/>
              </a:ext>
            </a:extLst>
          </p:cNvPr>
          <p:cNvSpPr/>
          <p:nvPr/>
        </p:nvSpPr>
        <p:spPr>
          <a:xfrm>
            <a:off x="6547804" y="3209386"/>
            <a:ext cx="2281591"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3H  5 min</a:t>
            </a:r>
          </a:p>
        </p:txBody>
      </p:sp>
      <p:sp>
        <p:nvSpPr>
          <p:cNvPr id="93" name="Rectangle 92">
            <a:extLst>
              <a:ext uri="{FF2B5EF4-FFF2-40B4-BE49-F238E27FC236}">
                <a16:creationId xmlns:a16="http://schemas.microsoft.com/office/drawing/2014/main" id="{2217B50D-3716-45CE-9BFB-C93EB5569E18}"/>
              </a:ext>
            </a:extLst>
          </p:cNvPr>
          <p:cNvSpPr/>
          <p:nvPr/>
        </p:nvSpPr>
        <p:spPr>
          <a:xfrm>
            <a:off x="9335664" y="5487410"/>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4A  5 min</a:t>
            </a:r>
          </a:p>
        </p:txBody>
      </p:sp>
      <p:sp>
        <p:nvSpPr>
          <p:cNvPr id="94" name="Rectangle 93">
            <a:extLst>
              <a:ext uri="{FF2B5EF4-FFF2-40B4-BE49-F238E27FC236}">
                <a16:creationId xmlns:a16="http://schemas.microsoft.com/office/drawing/2014/main" id="{B46F6C79-0A8E-4D88-94C4-CB33E2F4C021}"/>
              </a:ext>
            </a:extLst>
          </p:cNvPr>
          <p:cNvSpPr/>
          <p:nvPr/>
        </p:nvSpPr>
        <p:spPr>
          <a:xfrm>
            <a:off x="9335663" y="5029476"/>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4B  5 min</a:t>
            </a:r>
          </a:p>
        </p:txBody>
      </p:sp>
      <p:sp>
        <p:nvSpPr>
          <p:cNvPr id="95" name="Rectangle 94">
            <a:extLst>
              <a:ext uri="{FF2B5EF4-FFF2-40B4-BE49-F238E27FC236}">
                <a16:creationId xmlns:a16="http://schemas.microsoft.com/office/drawing/2014/main" id="{A790E67C-98AB-4646-BDFC-3A9E6B2CC049}"/>
              </a:ext>
            </a:extLst>
          </p:cNvPr>
          <p:cNvSpPr/>
          <p:nvPr/>
        </p:nvSpPr>
        <p:spPr>
          <a:xfrm>
            <a:off x="9333485" y="4576299"/>
            <a:ext cx="2281591"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4C  5 min</a:t>
            </a:r>
          </a:p>
        </p:txBody>
      </p:sp>
      <p:sp>
        <p:nvSpPr>
          <p:cNvPr id="97" name="Rectangle 96">
            <a:extLst>
              <a:ext uri="{FF2B5EF4-FFF2-40B4-BE49-F238E27FC236}">
                <a16:creationId xmlns:a16="http://schemas.microsoft.com/office/drawing/2014/main" id="{5A3B12C0-B440-4B7A-A75C-0FCBCE4F2C98}"/>
              </a:ext>
            </a:extLst>
          </p:cNvPr>
          <p:cNvSpPr/>
          <p:nvPr/>
        </p:nvSpPr>
        <p:spPr>
          <a:xfrm>
            <a:off x="9335664" y="3664864"/>
            <a:ext cx="2281591"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4D  10 min</a:t>
            </a:r>
          </a:p>
        </p:txBody>
      </p:sp>
      <p:sp>
        <p:nvSpPr>
          <p:cNvPr id="18" name="TextBox 17">
            <a:extLst>
              <a:ext uri="{FF2B5EF4-FFF2-40B4-BE49-F238E27FC236}">
                <a16:creationId xmlns:a16="http://schemas.microsoft.com/office/drawing/2014/main" id="{544DEE7E-C380-4725-81E4-C302E6AD6C08}"/>
              </a:ext>
            </a:extLst>
          </p:cNvPr>
          <p:cNvSpPr txBox="1"/>
          <p:nvPr/>
        </p:nvSpPr>
        <p:spPr>
          <a:xfrm rot="16200000">
            <a:off x="-575898" y="1997134"/>
            <a:ext cx="18597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5" name="Picture 4">
            <a:extLst>
              <a:ext uri="{FF2B5EF4-FFF2-40B4-BE49-F238E27FC236}">
                <a16:creationId xmlns:a16="http://schemas.microsoft.com/office/drawing/2014/main" id="{72FEA9BD-2054-424E-8C0D-C676E84F04DA}"/>
              </a:ext>
            </a:extLst>
          </p:cNvPr>
          <p:cNvPicPr>
            <a:picLocks noChangeAspect="1"/>
          </p:cNvPicPr>
          <p:nvPr/>
        </p:nvPicPr>
        <p:blipFill>
          <a:blip r:embed="rId3"/>
          <a:stretch>
            <a:fillRect/>
          </a:stretch>
        </p:blipFill>
        <p:spPr>
          <a:xfrm>
            <a:off x="1084814" y="1835718"/>
            <a:ext cx="1918727" cy="1297728"/>
          </a:xfrm>
          <a:prstGeom prst="rect">
            <a:avLst/>
          </a:prstGeom>
        </p:spPr>
      </p:pic>
      <p:pic>
        <p:nvPicPr>
          <p:cNvPr id="6" name="Picture 5">
            <a:extLst>
              <a:ext uri="{FF2B5EF4-FFF2-40B4-BE49-F238E27FC236}">
                <a16:creationId xmlns:a16="http://schemas.microsoft.com/office/drawing/2014/main" id="{2AEF6ECE-A380-4F04-BF97-8DCA23F22770}"/>
              </a:ext>
            </a:extLst>
          </p:cNvPr>
          <p:cNvPicPr>
            <a:picLocks noChangeAspect="1"/>
          </p:cNvPicPr>
          <p:nvPr/>
        </p:nvPicPr>
        <p:blipFill>
          <a:blip r:embed="rId4"/>
          <a:stretch>
            <a:fillRect/>
          </a:stretch>
        </p:blipFill>
        <p:spPr>
          <a:xfrm>
            <a:off x="3750145" y="1834010"/>
            <a:ext cx="1849767" cy="1298645"/>
          </a:xfrm>
          <a:prstGeom prst="rect">
            <a:avLst/>
          </a:prstGeom>
        </p:spPr>
      </p:pic>
      <p:pic>
        <p:nvPicPr>
          <p:cNvPr id="7" name="Picture 6">
            <a:extLst>
              <a:ext uri="{FF2B5EF4-FFF2-40B4-BE49-F238E27FC236}">
                <a16:creationId xmlns:a16="http://schemas.microsoft.com/office/drawing/2014/main" id="{5C98DD45-1670-451A-A9A0-CC56AACD20BD}"/>
              </a:ext>
            </a:extLst>
          </p:cNvPr>
          <p:cNvPicPr>
            <a:picLocks noChangeAspect="1"/>
          </p:cNvPicPr>
          <p:nvPr/>
        </p:nvPicPr>
        <p:blipFill>
          <a:blip r:embed="rId5"/>
          <a:stretch>
            <a:fillRect/>
          </a:stretch>
        </p:blipFill>
        <p:spPr>
          <a:xfrm>
            <a:off x="6390740" y="1893502"/>
            <a:ext cx="2438655" cy="1211892"/>
          </a:xfrm>
          <a:prstGeom prst="rect">
            <a:avLst/>
          </a:prstGeom>
        </p:spPr>
      </p:pic>
      <p:pic>
        <p:nvPicPr>
          <p:cNvPr id="8" name="Picture 7">
            <a:extLst>
              <a:ext uri="{FF2B5EF4-FFF2-40B4-BE49-F238E27FC236}">
                <a16:creationId xmlns:a16="http://schemas.microsoft.com/office/drawing/2014/main" id="{E05C3069-3FA3-400A-879F-B9D45403E57E}"/>
              </a:ext>
            </a:extLst>
          </p:cNvPr>
          <p:cNvPicPr>
            <a:picLocks noChangeAspect="1"/>
          </p:cNvPicPr>
          <p:nvPr/>
        </p:nvPicPr>
        <p:blipFill>
          <a:blip r:embed="rId6"/>
          <a:stretch>
            <a:fillRect/>
          </a:stretch>
        </p:blipFill>
        <p:spPr>
          <a:xfrm>
            <a:off x="9570237" y="1878902"/>
            <a:ext cx="1808085" cy="1484724"/>
          </a:xfrm>
          <a:prstGeom prst="rect">
            <a:avLst/>
          </a:prstGeom>
        </p:spPr>
      </p:pic>
      <p:cxnSp>
        <p:nvCxnSpPr>
          <p:cNvPr id="3" name="Straight Connector 2">
            <a:extLst>
              <a:ext uri="{FF2B5EF4-FFF2-40B4-BE49-F238E27FC236}">
                <a16:creationId xmlns:a16="http://schemas.microsoft.com/office/drawing/2014/main" id="{ECDFC8F8-3551-48B4-9F8B-2A3C1F677245}"/>
              </a:ext>
            </a:extLst>
          </p:cNvPr>
          <p:cNvCxnSpPr>
            <a:cxnSpLocks/>
          </p:cNvCxnSpPr>
          <p:nvPr/>
        </p:nvCxnSpPr>
        <p:spPr>
          <a:xfrm flipV="1">
            <a:off x="92369" y="4568996"/>
            <a:ext cx="12034528" cy="16257"/>
          </a:xfrm>
          <a:prstGeom prst="line">
            <a:avLst/>
          </a:prstGeom>
          <a:ln w="317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 Placeholder 1">
            <a:extLst>
              <a:ext uri="{FF2B5EF4-FFF2-40B4-BE49-F238E27FC236}">
                <a16:creationId xmlns:a16="http://schemas.microsoft.com/office/drawing/2014/main" id="{5AFD0CA4-8C06-44F1-A3C0-E9A0DD7E1C0A}"/>
              </a:ext>
            </a:extLst>
          </p:cNvPr>
          <p:cNvSpPr txBox="1">
            <a:spLocks/>
          </p:cNvSpPr>
          <p:nvPr/>
        </p:nvSpPr>
        <p:spPr>
          <a:xfrm>
            <a:off x="-53299" y="4201385"/>
            <a:ext cx="1391920" cy="336142"/>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Clr>
                <a:srgbClr val="646566"/>
              </a:buClr>
              <a:buFontTx/>
              <a:buNone/>
              <a:defRPr sz="2800" kern="1200" baseline="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15 min</a:t>
            </a:r>
          </a:p>
        </p:txBody>
      </p:sp>
      <p:sp>
        <p:nvSpPr>
          <p:cNvPr id="35" name="TextBox 34">
            <a:extLst>
              <a:ext uri="{FF2B5EF4-FFF2-40B4-BE49-F238E27FC236}">
                <a16:creationId xmlns:a16="http://schemas.microsoft.com/office/drawing/2014/main" id="{0A9D5F33-10F3-43E1-8456-BE71D7224D2E}"/>
              </a:ext>
            </a:extLst>
          </p:cNvPr>
          <p:cNvSpPr txBox="1"/>
          <p:nvPr/>
        </p:nvSpPr>
        <p:spPr>
          <a:xfrm>
            <a:off x="930638" y="736081"/>
            <a:ext cx="7546093" cy="1016460"/>
          </a:xfrm>
          <a:prstGeom prst="rect">
            <a:avLst/>
          </a:prstGeom>
          <a:noFill/>
        </p:spPr>
        <p:txBody>
          <a:bodyPr wrap="square" rtlCol="0">
            <a:normAutofit/>
          </a:bodyPr>
          <a:lstStyle/>
          <a:p>
            <a:pPr marL="230188" indent="-230188">
              <a:buFont typeface="Arial" panose="020B0604020202020204" pitchFamily="34" charset="0"/>
              <a:buChar char="•"/>
            </a:pPr>
            <a:r>
              <a:rPr lang="en-US" sz="2800" dirty="0">
                <a:solidFill>
                  <a:srgbClr val="000000"/>
                </a:solidFill>
                <a:latin typeface="Calibri" panose="020F0502020204030204" pitchFamily="34" charset="0"/>
                <a:ea typeface="+mj-ea"/>
                <a:cs typeface="Arial"/>
              </a:rPr>
              <a:t>The customer needs 32 daily</a:t>
            </a:r>
          </a:p>
          <a:p>
            <a:pPr marL="230188" indent="-230188">
              <a:buFont typeface="Arial" panose="020B0604020202020204" pitchFamily="34" charset="0"/>
              <a:buChar char="•"/>
            </a:pPr>
            <a:r>
              <a:rPr lang="en-US" sz="2800" dirty="0">
                <a:solidFill>
                  <a:srgbClr val="000000"/>
                </a:solidFill>
                <a:latin typeface="Calibri" panose="020F0502020204030204" pitchFamily="34" charset="0"/>
                <a:ea typeface="+mj-ea"/>
                <a:cs typeface="Arial"/>
              </a:rPr>
              <a:t>Available Time = 8 hours</a:t>
            </a:r>
            <a:endParaRPr lang="en-US" sz="2800" baseline="0" dirty="0">
              <a:solidFill>
                <a:srgbClr val="000000"/>
              </a:solidFill>
              <a:latin typeface="Calibri" panose="020F0502020204030204" pitchFamily="34" charset="0"/>
              <a:ea typeface="+mj-ea"/>
              <a:cs typeface="Arial"/>
            </a:endParaRPr>
          </a:p>
        </p:txBody>
      </p:sp>
      <p:sp>
        <p:nvSpPr>
          <p:cNvPr id="36" name="TextBox 35">
            <a:extLst>
              <a:ext uri="{FF2B5EF4-FFF2-40B4-BE49-F238E27FC236}">
                <a16:creationId xmlns:a16="http://schemas.microsoft.com/office/drawing/2014/main" id="{44DA003D-3218-4D72-8DAF-D33D4168A895}"/>
              </a:ext>
            </a:extLst>
          </p:cNvPr>
          <p:cNvSpPr txBox="1"/>
          <p:nvPr/>
        </p:nvSpPr>
        <p:spPr>
          <a:xfrm>
            <a:off x="6303676" y="798434"/>
            <a:ext cx="4776330" cy="954107"/>
          </a:xfrm>
          <a:prstGeom prst="rect">
            <a:avLst/>
          </a:prstGeom>
          <a:noFill/>
        </p:spPr>
        <p:txBody>
          <a:bodyPr wrap="square" rtlCol="0">
            <a:spAutoFit/>
          </a:bodyPr>
          <a:lstStyle/>
          <a:p>
            <a:r>
              <a:rPr lang="en-US" sz="2800" dirty="0">
                <a:solidFill>
                  <a:srgbClr val="000000"/>
                </a:solidFill>
                <a:latin typeface="Calibri" panose="020F0502020204030204" pitchFamily="34" charset="0"/>
                <a:ea typeface="+mj-ea"/>
                <a:cs typeface="Arial"/>
              </a:rPr>
              <a:t>Takt Time:  8 hours/32 samples = 15 minutes/sample </a:t>
            </a:r>
            <a:endParaRPr lang="en-US" sz="2800" baseline="0" dirty="0">
              <a:solidFill>
                <a:srgbClr val="000000"/>
              </a:solidFill>
              <a:latin typeface="Calibri" panose="020F0502020204030204" pitchFamily="34" charset="0"/>
              <a:ea typeface="+mj-ea"/>
              <a:cs typeface="Arial"/>
            </a:endParaRPr>
          </a:p>
        </p:txBody>
      </p:sp>
      <p:sp>
        <p:nvSpPr>
          <p:cNvPr id="9" name="Right Brace 8">
            <a:extLst>
              <a:ext uri="{FF2B5EF4-FFF2-40B4-BE49-F238E27FC236}">
                <a16:creationId xmlns:a16="http://schemas.microsoft.com/office/drawing/2014/main" id="{9AF1F87C-D30A-4E5A-ABF9-F4185A3BA79E}"/>
              </a:ext>
            </a:extLst>
          </p:cNvPr>
          <p:cNvSpPr/>
          <p:nvPr/>
        </p:nvSpPr>
        <p:spPr>
          <a:xfrm>
            <a:off x="5467066" y="839457"/>
            <a:ext cx="706887" cy="809707"/>
          </a:xfrm>
          <a:prstGeom prst="rightBrace">
            <a:avLst>
              <a:gd name="adj1" fmla="val 29744"/>
              <a:gd name="adj2" fmla="val 50000"/>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953194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solidFill>
                  <a:srgbClr val="FF0000"/>
                </a:solidFill>
                <a:latin typeface="Calibri" panose="020F0502020204030204" pitchFamily="34" charset="0"/>
              </a:rPr>
              <a:t>Lean Culture at IDEXX</a:t>
            </a:r>
          </a:p>
        </p:txBody>
      </p:sp>
      <p:pic>
        <p:nvPicPr>
          <p:cNvPr id="158722" name="Picture 2" descr="http://www.sxc.hu/pic/m/c/cr/craigpj/605496_finger_pointing_down__with_clipping_path.jpg"/>
          <p:cNvPicPr>
            <a:picLocks noChangeAspect="1" noChangeArrowheads="1"/>
          </p:cNvPicPr>
          <p:nvPr/>
        </p:nvPicPr>
        <p:blipFill rotWithShape="1">
          <a:blip r:embed="rId8">
            <a:extLst>
              <a:ext uri="{28A0092B-C50C-407E-A947-70E740481C1C}">
                <a14:useLocalDpi xmlns:a14="http://schemas.microsoft.com/office/drawing/2010/main" val="0"/>
              </a:ext>
            </a:extLst>
          </a:blip>
          <a:srcRect r="19600" b="19095"/>
          <a:stretch/>
        </p:blipFill>
        <p:spPr bwMode="auto">
          <a:xfrm>
            <a:off x="3787033" y="1216244"/>
            <a:ext cx="1660381" cy="222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xc.hu/pic/m/c/cr/craigpj/605496_finger_pointing_down__with_clipping_path.jpg"/>
          <p:cNvPicPr>
            <a:picLocks noChangeAspect="1" noChangeArrowheads="1"/>
          </p:cNvPicPr>
          <p:nvPr/>
        </p:nvPicPr>
        <p:blipFill rotWithShape="1">
          <a:blip r:embed="rId8">
            <a:extLst>
              <a:ext uri="{28A0092B-C50C-407E-A947-70E740481C1C}">
                <a14:useLocalDpi xmlns:a14="http://schemas.microsoft.com/office/drawing/2010/main" val="0"/>
              </a:ext>
            </a:extLst>
          </a:blip>
          <a:srcRect r="19600" b="19095"/>
          <a:stretch/>
        </p:blipFill>
        <p:spPr bwMode="auto">
          <a:xfrm flipV="1">
            <a:off x="6356845" y="3443982"/>
            <a:ext cx="1660381" cy="22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7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a:xfrm>
            <a:off x="609600" y="110952"/>
            <a:ext cx="10972800" cy="864411"/>
          </a:xfrm>
        </p:spPr>
        <p:txBody>
          <a:bodyPr anchor="t"/>
          <a:lstStyle/>
          <a:p>
            <a:r>
              <a:rPr lang="en-US" dirty="0"/>
              <a:t>Re-balancing to Takt Time – 8 hours</a:t>
            </a:r>
          </a:p>
        </p:txBody>
      </p:sp>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746011" y="885825"/>
            <a:ext cx="0" cy="517368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555592" y="5945990"/>
            <a:ext cx="11571305"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908725" y="5659404"/>
            <a:ext cx="1280160" cy="283241"/>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1A 3.3 min</a:t>
            </a:r>
          </a:p>
        </p:txBody>
      </p:sp>
      <p:sp>
        <p:nvSpPr>
          <p:cNvPr id="280" name="Rectangle 279">
            <a:extLst>
              <a:ext uri="{FF2B5EF4-FFF2-40B4-BE49-F238E27FC236}">
                <a16:creationId xmlns:a16="http://schemas.microsoft.com/office/drawing/2014/main" id="{04F356BF-0D4F-4C6E-8FB3-E4085ED48350}"/>
              </a:ext>
            </a:extLst>
          </p:cNvPr>
          <p:cNvSpPr/>
          <p:nvPr/>
        </p:nvSpPr>
        <p:spPr>
          <a:xfrm>
            <a:off x="907654" y="4613103"/>
            <a:ext cx="1280160" cy="429153"/>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latin typeface="Arial"/>
              </a:rPr>
              <a:t>2A </a:t>
            </a:r>
            <a:r>
              <a:rPr kumimoji="0" lang="en-US" sz="1800" b="0" i="0" u="none" strike="noStrike" kern="1200" cap="none" spc="0" normalizeH="0" baseline="0" noProof="0" dirty="0">
                <a:ln>
                  <a:noFill/>
                </a:ln>
                <a:solidFill>
                  <a:srgbClr val="00B050"/>
                </a:solidFill>
                <a:effectLst/>
                <a:uLnTx/>
                <a:uFillTx/>
                <a:latin typeface="Arial"/>
                <a:ea typeface="+mn-ea"/>
                <a:cs typeface="+mn-cs"/>
              </a:rPr>
              <a:t>5 min</a:t>
            </a:r>
          </a:p>
        </p:txBody>
      </p:sp>
      <p:sp>
        <p:nvSpPr>
          <p:cNvPr id="76" name="Rectangle 75">
            <a:extLst>
              <a:ext uri="{FF2B5EF4-FFF2-40B4-BE49-F238E27FC236}">
                <a16:creationId xmlns:a16="http://schemas.microsoft.com/office/drawing/2014/main" id="{83E175A3-3B98-4792-A5EC-EDDA4110FEFD}"/>
              </a:ext>
            </a:extLst>
          </p:cNvPr>
          <p:cNvSpPr/>
          <p:nvPr/>
        </p:nvSpPr>
        <p:spPr>
          <a:xfrm>
            <a:off x="908725" y="5362546"/>
            <a:ext cx="1280160" cy="283241"/>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1B 3.3 min</a:t>
            </a:r>
          </a:p>
        </p:txBody>
      </p:sp>
      <p:sp>
        <p:nvSpPr>
          <p:cNvPr id="77" name="Rectangle 76">
            <a:extLst>
              <a:ext uri="{FF2B5EF4-FFF2-40B4-BE49-F238E27FC236}">
                <a16:creationId xmlns:a16="http://schemas.microsoft.com/office/drawing/2014/main" id="{1DB03765-B386-4D70-9ECF-B2E5EBB64CEA}"/>
              </a:ext>
            </a:extLst>
          </p:cNvPr>
          <p:cNvSpPr/>
          <p:nvPr/>
        </p:nvSpPr>
        <p:spPr>
          <a:xfrm>
            <a:off x="908725" y="5060271"/>
            <a:ext cx="1280160" cy="283241"/>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1C 3.3 m</a:t>
            </a:r>
          </a:p>
        </p:txBody>
      </p:sp>
      <p:sp>
        <p:nvSpPr>
          <p:cNvPr id="79" name="Rectangle 78">
            <a:extLst>
              <a:ext uri="{FF2B5EF4-FFF2-40B4-BE49-F238E27FC236}">
                <a16:creationId xmlns:a16="http://schemas.microsoft.com/office/drawing/2014/main" id="{CFE1781F-9084-475D-B067-480BE27FD806}"/>
              </a:ext>
            </a:extLst>
          </p:cNvPr>
          <p:cNvSpPr/>
          <p:nvPr/>
        </p:nvSpPr>
        <p:spPr>
          <a:xfrm>
            <a:off x="2304420" y="5512290"/>
            <a:ext cx="1280160" cy="429153"/>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2B 5 min</a:t>
            </a:r>
          </a:p>
        </p:txBody>
      </p:sp>
      <p:sp>
        <p:nvSpPr>
          <p:cNvPr id="80" name="Rectangle 79">
            <a:extLst>
              <a:ext uri="{FF2B5EF4-FFF2-40B4-BE49-F238E27FC236}">
                <a16:creationId xmlns:a16="http://schemas.microsoft.com/office/drawing/2014/main" id="{9ED297B6-C238-4CF6-A7E4-168A069D821F}"/>
              </a:ext>
            </a:extLst>
          </p:cNvPr>
          <p:cNvSpPr/>
          <p:nvPr/>
        </p:nvSpPr>
        <p:spPr>
          <a:xfrm>
            <a:off x="2299387" y="5052090"/>
            <a:ext cx="1280160"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2C5 min</a:t>
            </a:r>
          </a:p>
        </p:txBody>
      </p:sp>
      <p:sp>
        <p:nvSpPr>
          <p:cNvPr id="81" name="Rectangle 80">
            <a:extLst>
              <a:ext uri="{FF2B5EF4-FFF2-40B4-BE49-F238E27FC236}">
                <a16:creationId xmlns:a16="http://schemas.microsoft.com/office/drawing/2014/main" id="{CC8EA513-B0A6-4190-9C2C-5855549E1C06}"/>
              </a:ext>
            </a:extLst>
          </p:cNvPr>
          <p:cNvSpPr/>
          <p:nvPr/>
        </p:nvSpPr>
        <p:spPr>
          <a:xfrm>
            <a:off x="2301566" y="4594285"/>
            <a:ext cx="1280160"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2D5 min</a:t>
            </a:r>
          </a:p>
        </p:txBody>
      </p:sp>
      <p:sp>
        <p:nvSpPr>
          <p:cNvPr id="82" name="Rectangle 81">
            <a:extLst>
              <a:ext uri="{FF2B5EF4-FFF2-40B4-BE49-F238E27FC236}">
                <a16:creationId xmlns:a16="http://schemas.microsoft.com/office/drawing/2014/main" id="{355568D9-7D52-4227-9E23-3F795AA4AF58}"/>
              </a:ext>
            </a:extLst>
          </p:cNvPr>
          <p:cNvSpPr/>
          <p:nvPr/>
        </p:nvSpPr>
        <p:spPr>
          <a:xfrm>
            <a:off x="3739846" y="5488286"/>
            <a:ext cx="1280160" cy="457200"/>
          </a:xfrm>
          <a:prstGeom prst="rect">
            <a:avLst/>
          </a:prstGeom>
          <a:no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2E 5 min</a:t>
            </a:r>
          </a:p>
        </p:txBody>
      </p:sp>
      <p:sp>
        <p:nvSpPr>
          <p:cNvPr id="85" name="Rectangle 84">
            <a:extLst>
              <a:ext uri="{FF2B5EF4-FFF2-40B4-BE49-F238E27FC236}">
                <a16:creationId xmlns:a16="http://schemas.microsoft.com/office/drawing/2014/main" id="{C5C673B2-79E2-40B8-ADB9-642F9582EB15}"/>
              </a:ext>
            </a:extLst>
          </p:cNvPr>
          <p:cNvSpPr/>
          <p:nvPr/>
        </p:nvSpPr>
        <p:spPr>
          <a:xfrm>
            <a:off x="3731895" y="5035828"/>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Arial"/>
              </a:rPr>
              <a:t>3A </a:t>
            </a:r>
            <a:r>
              <a:rPr kumimoji="0" lang="en-US" sz="1800" b="0" i="0" u="none" strike="noStrike" kern="1200" cap="none" spc="0" normalizeH="0" baseline="0" noProof="0" dirty="0">
                <a:ln>
                  <a:noFill/>
                </a:ln>
                <a:solidFill>
                  <a:srgbClr val="7030A0"/>
                </a:solidFill>
                <a:effectLst/>
                <a:uLnTx/>
                <a:uFillTx/>
                <a:latin typeface="Arial"/>
                <a:ea typeface="+mn-ea"/>
                <a:cs typeface="+mn-cs"/>
              </a:rPr>
              <a:t>5 min</a:t>
            </a:r>
          </a:p>
        </p:txBody>
      </p:sp>
      <p:sp>
        <p:nvSpPr>
          <p:cNvPr id="86" name="Rectangle 85">
            <a:extLst>
              <a:ext uri="{FF2B5EF4-FFF2-40B4-BE49-F238E27FC236}">
                <a16:creationId xmlns:a16="http://schemas.microsoft.com/office/drawing/2014/main" id="{8F2EAB50-423E-4A0B-B531-6D6D1606FFDA}"/>
              </a:ext>
            </a:extLst>
          </p:cNvPr>
          <p:cNvSpPr/>
          <p:nvPr/>
        </p:nvSpPr>
        <p:spPr>
          <a:xfrm>
            <a:off x="3731894" y="4577894"/>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3B 5 min</a:t>
            </a:r>
          </a:p>
        </p:txBody>
      </p:sp>
      <p:sp>
        <p:nvSpPr>
          <p:cNvPr id="87" name="Rectangle 86">
            <a:extLst>
              <a:ext uri="{FF2B5EF4-FFF2-40B4-BE49-F238E27FC236}">
                <a16:creationId xmlns:a16="http://schemas.microsoft.com/office/drawing/2014/main" id="{26B6ED5E-37FA-4B05-931E-1E9D0B337B8F}"/>
              </a:ext>
            </a:extLst>
          </p:cNvPr>
          <p:cNvSpPr/>
          <p:nvPr/>
        </p:nvSpPr>
        <p:spPr>
          <a:xfrm>
            <a:off x="5180534" y="5492136"/>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3C 5 min</a:t>
            </a:r>
          </a:p>
        </p:txBody>
      </p:sp>
      <p:sp>
        <p:nvSpPr>
          <p:cNvPr id="88" name="Rectangle 87">
            <a:extLst>
              <a:ext uri="{FF2B5EF4-FFF2-40B4-BE49-F238E27FC236}">
                <a16:creationId xmlns:a16="http://schemas.microsoft.com/office/drawing/2014/main" id="{2FC1B300-4874-4556-9D70-2EC5FBE1CA5D}"/>
              </a:ext>
            </a:extLst>
          </p:cNvPr>
          <p:cNvSpPr/>
          <p:nvPr/>
        </p:nvSpPr>
        <p:spPr>
          <a:xfrm>
            <a:off x="5181361" y="5040663"/>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3D 5 min</a:t>
            </a:r>
          </a:p>
        </p:txBody>
      </p:sp>
      <p:sp>
        <p:nvSpPr>
          <p:cNvPr id="89" name="Rectangle 88">
            <a:extLst>
              <a:ext uri="{FF2B5EF4-FFF2-40B4-BE49-F238E27FC236}">
                <a16:creationId xmlns:a16="http://schemas.microsoft.com/office/drawing/2014/main" id="{AF149D94-3C9C-4FAD-93C2-A3B568D4585E}"/>
              </a:ext>
            </a:extLst>
          </p:cNvPr>
          <p:cNvSpPr/>
          <p:nvPr/>
        </p:nvSpPr>
        <p:spPr>
          <a:xfrm>
            <a:off x="5181361" y="4579889"/>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3E 5 min</a:t>
            </a:r>
          </a:p>
        </p:txBody>
      </p:sp>
      <p:sp>
        <p:nvSpPr>
          <p:cNvPr id="90" name="Rectangle 89">
            <a:extLst>
              <a:ext uri="{FF2B5EF4-FFF2-40B4-BE49-F238E27FC236}">
                <a16:creationId xmlns:a16="http://schemas.microsoft.com/office/drawing/2014/main" id="{BB70FCE6-53F7-4816-93F0-51BD61A984DF}"/>
              </a:ext>
            </a:extLst>
          </p:cNvPr>
          <p:cNvSpPr/>
          <p:nvPr/>
        </p:nvSpPr>
        <p:spPr>
          <a:xfrm>
            <a:off x="6603087" y="5029356"/>
            <a:ext cx="1280160" cy="9144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3F 10 min</a:t>
            </a:r>
          </a:p>
        </p:txBody>
      </p:sp>
      <p:sp>
        <p:nvSpPr>
          <p:cNvPr id="91" name="Rectangle 90">
            <a:extLst>
              <a:ext uri="{FF2B5EF4-FFF2-40B4-BE49-F238E27FC236}">
                <a16:creationId xmlns:a16="http://schemas.microsoft.com/office/drawing/2014/main" id="{5C9DE2B6-5194-4A2B-9FCA-B731BF8081BF}"/>
              </a:ext>
            </a:extLst>
          </p:cNvPr>
          <p:cNvSpPr/>
          <p:nvPr/>
        </p:nvSpPr>
        <p:spPr>
          <a:xfrm>
            <a:off x="6603088" y="4575099"/>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3G 5 min</a:t>
            </a:r>
          </a:p>
        </p:txBody>
      </p:sp>
      <p:sp>
        <p:nvSpPr>
          <p:cNvPr id="92" name="Rectangle 91">
            <a:extLst>
              <a:ext uri="{FF2B5EF4-FFF2-40B4-BE49-F238E27FC236}">
                <a16:creationId xmlns:a16="http://schemas.microsoft.com/office/drawing/2014/main" id="{064C5E21-00FA-4534-9650-9ABFFA819C40}"/>
              </a:ext>
            </a:extLst>
          </p:cNvPr>
          <p:cNvSpPr/>
          <p:nvPr/>
        </p:nvSpPr>
        <p:spPr>
          <a:xfrm>
            <a:off x="8032242" y="5492298"/>
            <a:ext cx="1280160" cy="45720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mn-cs"/>
              </a:rPr>
              <a:t>3H  5 min</a:t>
            </a:r>
          </a:p>
        </p:txBody>
      </p:sp>
      <p:sp>
        <p:nvSpPr>
          <p:cNvPr id="93" name="Rectangle 92">
            <a:extLst>
              <a:ext uri="{FF2B5EF4-FFF2-40B4-BE49-F238E27FC236}">
                <a16:creationId xmlns:a16="http://schemas.microsoft.com/office/drawing/2014/main" id="{2217B50D-3716-45CE-9BFB-C93EB5569E18}"/>
              </a:ext>
            </a:extLst>
          </p:cNvPr>
          <p:cNvSpPr/>
          <p:nvPr/>
        </p:nvSpPr>
        <p:spPr>
          <a:xfrm>
            <a:off x="8036418" y="5035047"/>
            <a:ext cx="1280160"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4A  5 min</a:t>
            </a:r>
          </a:p>
        </p:txBody>
      </p:sp>
      <p:sp>
        <p:nvSpPr>
          <p:cNvPr id="94" name="Rectangle 93">
            <a:extLst>
              <a:ext uri="{FF2B5EF4-FFF2-40B4-BE49-F238E27FC236}">
                <a16:creationId xmlns:a16="http://schemas.microsoft.com/office/drawing/2014/main" id="{B46F6C79-0A8E-4D88-94C4-CB33E2F4C021}"/>
              </a:ext>
            </a:extLst>
          </p:cNvPr>
          <p:cNvSpPr/>
          <p:nvPr/>
        </p:nvSpPr>
        <p:spPr>
          <a:xfrm>
            <a:off x="8036417" y="4577113"/>
            <a:ext cx="1280160"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4B  5 min</a:t>
            </a:r>
          </a:p>
        </p:txBody>
      </p:sp>
      <p:sp>
        <p:nvSpPr>
          <p:cNvPr id="95" name="Rectangle 94">
            <a:extLst>
              <a:ext uri="{FF2B5EF4-FFF2-40B4-BE49-F238E27FC236}">
                <a16:creationId xmlns:a16="http://schemas.microsoft.com/office/drawing/2014/main" id="{A790E67C-98AB-4646-BDFC-3A9E6B2CC049}"/>
              </a:ext>
            </a:extLst>
          </p:cNvPr>
          <p:cNvSpPr/>
          <p:nvPr/>
        </p:nvSpPr>
        <p:spPr>
          <a:xfrm>
            <a:off x="9449843" y="5491103"/>
            <a:ext cx="1280160" cy="4572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4C  5 min</a:t>
            </a:r>
          </a:p>
        </p:txBody>
      </p:sp>
      <p:sp>
        <p:nvSpPr>
          <p:cNvPr id="97" name="Rectangle 96">
            <a:extLst>
              <a:ext uri="{FF2B5EF4-FFF2-40B4-BE49-F238E27FC236}">
                <a16:creationId xmlns:a16="http://schemas.microsoft.com/office/drawing/2014/main" id="{5A3B12C0-B440-4B7A-A75C-0FCBCE4F2C98}"/>
              </a:ext>
            </a:extLst>
          </p:cNvPr>
          <p:cNvSpPr/>
          <p:nvPr/>
        </p:nvSpPr>
        <p:spPr>
          <a:xfrm>
            <a:off x="9452022" y="4579668"/>
            <a:ext cx="1280160"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4D  10 min</a:t>
            </a:r>
          </a:p>
        </p:txBody>
      </p:sp>
      <p:sp>
        <p:nvSpPr>
          <p:cNvPr id="18" name="TextBox 17">
            <a:extLst>
              <a:ext uri="{FF2B5EF4-FFF2-40B4-BE49-F238E27FC236}">
                <a16:creationId xmlns:a16="http://schemas.microsoft.com/office/drawing/2014/main" id="{544DEE7E-C380-4725-81E4-C302E6AD6C08}"/>
              </a:ext>
            </a:extLst>
          </p:cNvPr>
          <p:cNvSpPr txBox="1"/>
          <p:nvPr/>
        </p:nvSpPr>
        <p:spPr>
          <a:xfrm rot="16200000">
            <a:off x="-575898" y="1997134"/>
            <a:ext cx="18597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pic>
        <p:nvPicPr>
          <p:cNvPr id="5" name="Picture 4">
            <a:extLst>
              <a:ext uri="{FF2B5EF4-FFF2-40B4-BE49-F238E27FC236}">
                <a16:creationId xmlns:a16="http://schemas.microsoft.com/office/drawing/2014/main" id="{72FEA9BD-2054-424E-8C0D-C676E84F04DA}"/>
              </a:ext>
            </a:extLst>
          </p:cNvPr>
          <p:cNvPicPr>
            <a:picLocks noChangeAspect="1"/>
          </p:cNvPicPr>
          <p:nvPr/>
        </p:nvPicPr>
        <p:blipFill>
          <a:blip r:embed="rId3"/>
          <a:stretch>
            <a:fillRect/>
          </a:stretch>
        </p:blipFill>
        <p:spPr>
          <a:xfrm>
            <a:off x="897300" y="2405149"/>
            <a:ext cx="1426524" cy="964827"/>
          </a:xfrm>
          <a:prstGeom prst="rect">
            <a:avLst/>
          </a:prstGeom>
        </p:spPr>
      </p:pic>
      <p:pic>
        <p:nvPicPr>
          <p:cNvPr id="6" name="Picture 5">
            <a:extLst>
              <a:ext uri="{FF2B5EF4-FFF2-40B4-BE49-F238E27FC236}">
                <a16:creationId xmlns:a16="http://schemas.microsoft.com/office/drawing/2014/main" id="{2AEF6ECE-A380-4F04-BF97-8DCA23F22770}"/>
              </a:ext>
            </a:extLst>
          </p:cNvPr>
          <p:cNvPicPr>
            <a:picLocks noChangeAspect="1"/>
          </p:cNvPicPr>
          <p:nvPr/>
        </p:nvPicPr>
        <p:blipFill>
          <a:blip r:embed="rId4"/>
          <a:stretch>
            <a:fillRect/>
          </a:stretch>
        </p:blipFill>
        <p:spPr>
          <a:xfrm>
            <a:off x="2337144" y="2071331"/>
            <a:ext cx="1253520" cy="1298645"/>
          </a:xfrm>
          <a:prstGeom prst="rect">
            <a:avLst/>
          </a:prstGeom>
        </p:spPr>
      </p:pic>
      <p:pic>
        <p:nvPicPr>
          <p:cNvPr id="7" name="Picture 6">
            <a:extLst>
              <a:ext uri="{FF2B5EF4-FFF2-40B4-BE49-F238E27FC236}">
                <a16:creationId xmlns:a16="http://schemas.microsoft.com/office/drawing/2014/main" id="{5C98DD45-1670-451A-A9A0-CC56AACD20BD}"/>
              </a:ext>
            </a:extLst>
          </p:cNvPr>
          <p:cNvPicPr>
            <a:picLocks noChangeAspect="1"/>
          </p:cNvPicPr>
          <p:nvPr/>
        </p:nvPicPr>
        <p:blipFill>
          <a:blip r:embed="rId5"/>
          <a:stretch>
            <a:fillRect/>
          </a:stretch>
        </p:blipFill>
        <p:spPr>
          <a:xfrm>
            <a:off x="3596382" y="2148473"/>
            <a:ext cx="1524451" cy="1211892"/>
          </a:xfrm>
          <a:prstGeom prst="rect">
            <a:avLst/>
          </a:prstGeom>
        </p:spPr>
      </p:pic>
      <p:pic>
        <p:nvPicPr>
          <p:cNvPr id="8" name="Picture 7">
            <a:extLst>
              <a:ext uri="{FF2B5EF4-FFF2-40B4-BE49-F238E27FC236}">
                <a16:creationId xmlns:a16="http://schemas.microsoft.com/office/drawing/2014/main" id="{E05C3069-3FA3-400A-879F-B9D45403E57E}"/>
              </a:ext>
            </a:extLst>
          </p:cNvPr>
          <p:cNvPicPr>
            <a:picLocks noChangeAspect="1"/>
          </p:cNvPicPr>
          <p:nvPr/>
        </p:nvPicPr>
        <p:blipFill>
          <a:blip r:embed="rId6"/>
          <a:stretch>
            <a:fillRect/>
          </a:stretch>
        </p:blipFill>
        <p:spPr>
          <a:xfrm>
            <a:off x="5097676" y="2108356"/>
            <a:ext cx="1528894" cy="1255464"/>
          </a:xfrm>
          <a:prstGeom prst="rect">
            <a:avLst/>
          </a:prstGeom>
        </p:spPr>
      </p:pic>
      <p:cxnSp>
        <p:nvCxnSpPr>
          <p:cNvPr id="3" name="Straight Connector 2">
            <a:extLst>
              <a:ext uri="{FF2B5EF4-FFF2-40B4-BE49-F238E27FC236}">
                <a16:creationId xmlns:a16="http://schemas.microsoft.com/office/drawing/2014/main" id="{ECDFC8F8-3551-48B4-9F8B-2A3C1F677245}"/>
              </a:ext>
            </a:extLst>
          </p:cNvPr>
          <p:cNvCxnSpPr>
            <a:cxnSpLocks/>
          </p:cNvCxnSpPr>
          <p:nvPr/>
        </p:nvCxnSpPr>
        <p:spPr>
          <a:xfrm flipV="1">
            <a:off x="92369" y="4570883"/>
            <a:ext cx="10637634" cy="14371"/>
          </a:xfrm>
          <a:prstGeom prst="line">
            <a:avLst/>
          </a:prstGeom>
          <a:ln w="317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 Placeholder 1">
            <a:extLst>
              <a:ext uri="{FF2B5EF4-FFF2-40B4-BE49-F238E27FC236}">
                <a16:creationId xmlns:a16="http://schemas.microsoft.com/office/drawing/2014/main" id="{5AFD0CA4-8C06-44F1-A3C0-E9A0DD7E1C0A}"/>
              </a:ext>
            </a:extLst>
          </p:cNvPr>
          <p:cNvSpPr txBox="1">
            <a:spLocks/>
          </p:cNvSpPr>
          <p:nvPr/>
        </p:nvSpPr>
        <p:spPr>
          <a:xfrm>
            <a:off x="-53299" y="4201385"/>
            <a:ext cx="1391920" cy="336142"/>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Clr>
                <a:srgbClr val="646566"/>
              </a:buClr>
              <a:buFontTx/>
              <a:buNone/>
              <a:defRPr sz="2800" kern="1200" baseline="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15 min</a:t>
            </a:r>
          </a:p>
        </p:txBody>
      </p:sp>
      <p:pic>
        <p:nvPicPr>
          <p:cNvPr id="10" name="Picture 9">
            <a:extLst>
              <a:ext uri="{FF2B5EF4-FFF2-40B4-BE49-F238E27FC236}">
                <a16:creationId xmlns:a16="http://schemas.microsoft.com/office/drawing/2014/main" id="{C18BE526-F9BA-4950-B393-41BCC38D0438}"/>
              </a:ext>
            </a:extLst>
          </p:cNvPr>
          <p:cNvPicPr>
            <a:picLocks noChangeAspect="1"/>
          </p:cNvPicPr>
          <p:nvPr/>
        </p:nvPicPr>
        <p:blipFill>
          <a:blip r:embed="rId7"/>
          <a:stretch>
            <a:fillRect/>
          </a:stretch>
        </p:blipFill>
        <p:spPr>
          <a:xfrm>
            <a:off x="6471089" y="2108356"/>
            <a:ext cx="1631602" cy="1234112"/>
          </a:xfrm>
          <a:prstGeom prst="rect">
            <a:avLst/>
          </a:prstGeom>
        </p:spPr>
      </p:pic>
      <p:pic>
        <p:nvPicPr>
          <p:cNvPr id="11" name="Picture 10">
            <a:extLst>
              <a:ext uri="{FF2B5EF4-FFF2-40B4-BE49-F238E27FC236}">
                <a16:creationId xmlns:a16="http://schemas.microsoft.com/office/drawing/2014/main" id="{6AE7E53F-ED9D-40D1-BFAA-B47933ECD69B}"/>
              </a:ext>
            </a:extLst>
          </p:cNvPr>
          <p:cNvPicPr>
            <a:picLocks noChangeAspect="1"/>
          </p:cNvPicPr>
          <p:nvPr/>
        </p:nvPicPr>
        <p:blipFill>
          <a:blip r:embed="rId8"/>
          <a:stretch>
            <a:fillRect/>
          </a:stretch>
        </p:blipFill>
        <p:spPr>
          <a:xfrm>
            <a:off x="8071623" y="2071330"/>
            <a:ext cx="1547980" cy="1271137"/>
          </a:xfrm>
          <a:prstGeom prst="rect">
            <a:avLst/>
          </a:prstGeom>
        </p:spPr>
      </p:pic>
      <p:pic>
        <p:nvPicPr>
          <p:cNvPr id="12" name="Picture 11">
            <a:extLst>
              <a:ext uri="{FF2B5EF4-FFF2-40B4-BE49-F238E27FC236}">
                <a16:creationId xmlns:a16="http://schemas.microsoft.com/office/drawing/2014/main" id="{2C931466-03CF-4558-857F-DD5CD5F95D15}"/>
              </a:ext>
            </a:extLst>
          </p:cNvPr>
          <p:cNvPicPr>
            <a:picLocks noChangeAspect="1"/>
          </p:cNvPicPr>
          <p:nvPr/>
        </p:nvPicPr>
        <p:blipFill>
          <a:blip r:embed="rId9"/>
          <a:stretch>
            <a:fillRect/>
          </a:stretch>
        </p:blipFill>
        <p:spPr>
          <a:xfrm>
            <a:off x="9436771" y="2056949"/>
            <a:ext cx="1591765" cy="1307091"/>
          </a:xfrm>
          <a:prstGeom prst="rect">
            <a:avLst/>
          </a:prstGeom>
        </p:spPr>
      </p:pic>
      <p:pic>
        <p:nvPicPr>
          <p:cNvPr id="36" name="Graphic 35" descr="Flask">
            <a:extLst>
              <a:ext uri="{FF2B5EF4-FFF2-40B4-BE49-F238E27FC236}">
                <a16:creationId xmlns:a16="http://schemas.microsoft.com/office/drawing/2014/main" id="{2739438D-7198-49B3-99F8-9F356160BD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0125" y="4081431"/>
            <a:ext cx="510918" cy="510918"/>
          </a:xfrm>
          <a:prstGeom prst="rect">
            <a:avLst/>
          </a:prstGeom>
        </p:spPr>
      </p:pic>
      <p:pic>
        <p:nvPicPr>
          <p:cNvPr id="37" name="Graphic 36" descr="Flask">
            <a:extLst>
              <a:ext uri="{FF2B5EF4-FFF2-40B4-BE49-F238E27FC236}">
                <a16:creationId xmlns:a16="http://schemas.microsoft.com/office/drawing/2014/main" id="{3901A5C0-D20F-4F69-8FE7-5C87A987E4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3638" y="4067349"/>
            <a:ext cx="575804" cy="510918"/>
          </a:xfrm>
          <a:prstGeom prst="rect">
            <a:avLst/>
          </a:prstGeom>
        </p:spPr>
      </p:pic>
      <p:pic>
        <p:nvPicPr>
          <p:cNvPr id="38" name="Graphic 37" descr="Flask">
            <a:extLst>
              <a:ext uri="{FF2B5EF4-FFF2-40B4-BE49-F238E27FC236}">
                <a16:creationId xmlns:a16="http://schemas.microsoft.com/office/drawing/2014/main" id="{3919EBF6-9B78-446C-9071-DF9E5B879E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4467" y="4049905"/>
            <a:ext cx="510918" cy="510918"/>
          </a:xfrm>
          <a:prstGeom prst="rect">
            <a:avLst/>
          </a:prstGeom>
        </p:spPr>
      </p:pic>
      <p:pic>
        <p:nvPicPr>
          <p:cNvPr id="39" name="Graphic 38" descr="Flask">
            <a:extLst>
              <a:ext uri="{FF2B5EF4-FFF2-40B4-BE49-F238E27FC236}">
                <a16:creationId xmlns:a16="http://schemas.microsoft.com/office/drawing/2014/main" id="{67AC4C31-1007-4669-A5B4-67454617B7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4837" y="4062481"/>
            <a:ext cx="510918" cy="510918"/>
          </a:xfrm>
          <a:prstGeom prst="rect">
            <a:avLst/>
          </a:prstGeom>
        </p:spPr>
      </p:pic>
      <p:pic>
        <p:nvPicPr>
          <p:cNvPr id="40" name="Graphic 39" descr="Flask">
            <a:extLst>
              <a:ext uri="{FF2B5EF4-FFF2-40B4-BE49-F238E27FC236}">
                <a16:creationId xmlns:a16="http://schemas.microsoft.com/office/drawing/2014/main" id="{2350B4D3-E720-45F9-A555-4EF482E988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46195" y="4042344"/>
            <a:ext cx="510918" cy="510918"/>
          </a:xfrm>
          <a:prstGeom prst="rect">
            <a:avLst/>
          </a:prstGeom>
        </p:spPr>
      </p:pic>
      <p:pic>
        <p:nvPicPr>
          <p:cNvPr id="41" name="Graphic 40" descr="Flask">
            <a:extLst>
              <a:ext uri="{FF2B5EF4-FFF2-40B4-BE49-F238E27FC236}">
                <a16:creationId xmlns:a16="http://schemas.microsoft.com/office/drawing/2014/main" id="{9013C8B4-AC8E-4EF7-8539-F5299A7753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6862" y="4058400"/>
            <a:ext cx="510918" cy="510918"/>
          </a:xfrm>
          <a:prstGeom prst="rect">
            <a:avLst/>
          </a:prstGeom>
        </p:spPr>
      </p:pic>
      <p:pic>
        <p:nvPicPr>
          <p:cNvPr id="42" name="Graphic 41" descr="Flask">
            <a:extLst>
              <a:ext uri="{FF2B5EF4-FFF2-40B4-BE49-F238E27FC236}">
                <a16:creationId xmlns:a16="http://schemas.microsoft.com/office/drawing/2014/main" id="{C0AA6798-FB94-40EB-B0E4-962ED6129C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93138" y="4055766"/>
            <a:ext cx="510918" cy="510918"/>
          </a:xfrm>
          <a:prstGeom prst="rect">
            <a:avLst/>
          </a:prstGeom>
        </p:spPr>
      </p:pic>
      <p:grpSp>
        <p:nvGrpSpPr>
          <p:cNvPr id="2" name="Group 1">
            <a:extLst>
              <a:ext uri="{FF2B5EF4-FFF2-40B4-BE49-F238E27FC236}">
                <a16:creationId xmlns:a16="http://schemas.microsoft.com/office/drawing/2014/main" id="{EB2F4407-1156-4185-9D57-7BEEEFB210B7}"/>
              </a:ext>
            </a:extLst>
          </p:cNvPr>
          <p:cNvGrpSpPr/>
          <p:nvPr/>
        </p:nvGrpSpPr>
        <p:grpSpPr>
          <a:xfrm>
            <a:off x="10643538" y="2865202"/>
            <a:ext cx="1496679" cy="3093580"/>
            <a:chOff x="2365336" y="2870988"/>
            <a:chExt cx="1496679" cy="3093580"/>
          </a:xfrm>
        </p:grpSpPr>
        <p:pic>
          <p:nvPicPr>
            <p:cNvPr id="43" name="Graphic 42" descr="Flask">
              <a:extLst>
                <a:ext uri="{FF2B5EF4-FFF2-40B4-BE49-F238E27FC236}">
                  <a16:creationId xmlns:a16="http://schemas.microsoft.com/office/drawing/2014/main" id="{8A9B7B95-A54E-4B3B-A427-8CEE0ADA38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5383" y="5447158"/>
              <a:ext cx="510918" cy="510918"/>
            </a:xfrm>
            <a:prstGeom prst="rect">
              <a:avLst/>
            </a:prstGeom>
          </p:spPr>
        </p:pic>
        <p:pic>
          <p:nvPicPr>
            <p:cNvPr id="44" name="Graphic 43" descr="Flask">
              <a:extLst>
                <a:ext uri="{FF2B5EF4-FFF2-40B4-BE49-F238E27FC236}">
                  <a16:creationId xmlns:a16="http://schemas.microsoft.com/office/drawing/2014/main" id="{08E0B82A-F0E6-4794-AE7F-681AC5453F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5383" y="4933989"/>
              <a:ext cx="510918" cy="510918"/>
            </a:xfrm>
            <a:prstGeom prst="rect">
              <a:avLst/>
            </a:prstGeom>
          </p:spPr>
        </p:pic>
        <p:pic>
          <p:nvPicPr>
            <p:cNvPr id="45" name="Graphic 44" descr="Flask">
              <a:extLst>
                <a:ext uri="{FF2B5EF4-FFF2-40B4-BE49-F238E27FC236}">
                  <a16:creationId xmlns:a16="http://schemas.microsoft.com/office/drawing/2014/main" id="{A7E10337-7A65-427B-B583-6AE9315AA7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0575" y="5440666"/>
              <a:ext cx="510918" cy="510918"/>
            </a:xfrm>
            <a:prstGeom prst="rect">
              <a:avLst/>
            </a:prstGeom>
          </p:spPr>
        </p:pic>
        <p:pic>
          <p:nvPicPr>
            <p:cNvPr id="46" name="Graphic 45" descr="Flask">
              <a:extLst>
                <a:ext uri="{FF2B5EF4-FFF2-40B4-BE49-F238E27FC236}">
                  <a16:creationId xmlns:a16="http://schemas.microsoft.com/office/drawing/2014/main" id="{DFE24157-C878-4DC8-8073-E03F41E764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0575" y="4927497"/>
              <a:ext cx="510918" cy="510918"/>
            </a:xfrm>
            <a:prstGeom prst="rect">
              <a:avLst/>
            </a:prstGeom>
          </p:spPr>
        </p:pic>
        <p:pic>
          <p:nvPicPr>
            <p:cNvPr id="47" name="Graphic 46" descr="Flask">
              <a:extLst>
                <a:ext uri="{FF2B5EF4-FFF2-40B4-BE49-F238E27FC236}">
                  <a16:creationId xmlns:a16="http://schemas.microsoft.com/office/drawing/2014/main" id="{F82844D2-DB28-4F22-A660-E12795583F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5383" y="4435210"/>
              <a:ext cx="510918" cy="510918"/>
            </a:xfrm>
            <a:prstGeom prst="rect">
              <a:avLst/>
            </a:prstGeom>
          </p:spPr>
        </p:pic>
        <p:pic>
          <p:nvPicPr>
            <p:cNvPr id="48" name="Graphic 47" descr="Flask">
              <a:extLst>
                <a:ext uri="{FF2B5EF4-FFF2-40B4-BE49-F238E27FC236}">
                  <a16:creationId xmlns:a16="http://schemas.microsoft.com/office/drawing/2014/main" id="{E868B298-0515-43BD-9E1A-4CE5A07898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5383" y="3922041"/>
              <a:ext cx="510918" cy="510918"/>
            </a:xfrm>
            <a:prstGeom prst="rect">
              <a:avLst/>
            </a:prstGeom>
          </p:spPr>
        </p:pic>
        <p:pic>
          <p:nvPicPr>
            <p:cNvPr id="49" name="Graphic 48" descr="Flask">
              <a:extLst>
                <a:ext uri="{FF2B5EF4-FFF2-40B4-BE49-F238E27FC236}">
                  <a16:creationId xmlns:a16="http://schemas.microsoft.com/office/drawing/2014/main" id="{67A114E9-F5EF-4066-8F7A-EA699C2DA9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0575" y="4428718"/>
              <a:ext cx="510918" cy="510918"/>
            </a:xfrm>
            <a:prstGeom prst="rect">
              <a:avLst/>
            </a:prstGeom>
          </p:spPr>
        </p:pic>
        <p:pic>
          <p:nvPicPr>
            <p:cNvPr id="50" name="Graphic 49" descr="Flask">
              <a:extLst>
                <a:ext uri="{FF2B5EF4-FFF2-40B4-BE49-F238E27FC236}">
                  <a16:creationId xmlns:a16="http://schemas.microsoft.com/office/drawing/2014/main" id="{27D6AA16-952A-446C-AEE0-DD0FC21201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0575" y="3915549"/>
              <a:ext cx="510918" cy="510918"/>
            </a:xfrm>
            <a:prstGeom prst="rect">
              <a:avLst/>
            </a:prstGeom>
          </p:spPr>
        </p:pic>
        <p:pic>
          <p:nvPicPr>
            <p:cNvPr id="51" name="Graphic 50" descr="Flask">
              <a:extLst>
                <a:ext uri="{FF2B5EF4-FFF2-40B4-BE49-F238E27FC236}">
                  <a16:creationId xmlns:a16="http://schemas.microsoft.com/office/drawing/2014/main" id="{80F0A400-A031-43FE-96F2-4CFA301D4A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1097" y="5453650"/>
              <a:ext cx="510918" cy="510918"/>
            </a:xfrm>
            <a:prstGeom prst="rect">
              <a:avLst/>
            </a:prstGeom>
          </p:spPr>
        </p:pic>
        <p:pic>
          <p:nvPicPr>
            <p:cNvPr id="52" name="Graphic 51" descr="Flask">
              <a:extLst>
                <a:ext uri="{FF2B5EF4-FFF2-40B4-BE49-F238E27FC236}">
                  <a16:creationId xmlns:a16="http://schemas.microsoft.com/office/drawing/2014/main" id="{F57515DE-FC5B-4008-83C8-62F1623C2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1097" y="4940481"/>
              <a:ext cx="510918" cy="510918"/>
            </a:xfrm>
            <a:prstGeom prst="rect">
              <a:avLst/>
            </a:prstGeom>
          </p:spPr>
        </p:pic>
        <p:pic>
          <p:nvPicPr>
            <p:cNvPr id="53" name="Graphic 52" descr="Flask">
              <a:extLst>
                <a:ext uri="{FF2B5EF4-FFF2-40B4-BE49-F238E27FC236}">
                  <a16:creationId xmlns:a16="http://schemas.microsoft.com/office/drawing/2014/main" id="{236F56F9-71EA-4822-8F6D-99FE9DA71E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6289" y="5447158"/>
              <a:ext cx="510918" cy="510918"/>
            </a:xfrm>
            <a:prstGeom prst="rect">
              <a:avLst/>
            </a:prstGeom>
          </p:spPr>
        </p:pic>
        <p:pic>
          <p:nvPicPr>
            <p:cNvPr id="54" name="Graphic 53" descr="Flask">
              <a:extLst>
                <a:ext uri="{FF2B5EF4-FFF2-40B4-BE49-F238E27FC236}">
                  <a16:creationId xmlns:a16="http://schemas.microsoft.com/office/drawing/2014/main" id="{868CB76F-93B7-4B35-87A1-E2CDF96AED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6289" y="4933989"/>
              <a:ext cx="510918" cy="510918"/>
            </a:xfrm>
            <a:prstGeom prst="rect">
              <a:avLst/>
            </a:prstGeom>
          </p:spPr>
        </p:pic>
        <p:pic>
          <p:nvPicPr>
            <p:cNvPr id="55" name="Graphic 54" descr="Flask">
              <a:extLst>
                <a:ext uri="{FF2B5EF4-FFF2-40B4-BE49-F238E27FC236}">
                  <a16:creationId xmlns:a16="http://schemas.microsoft.com/office/drawing/2014/main" id="{580BE9F8-EA1B-45C7-AD04-D13BF47947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1097" y="4441702"/>
              <a:ext cx="510918" cy="510918"/>
            </a:xfrm>
            <a:prstGeom prst="rect">
              <a:avLst/>
            </a:prstGeom>
          </p:spPr>
        </p:pic>
        <p:pic>
          <p:nvPicPr>
            <p:cNvPr id="56" name="Graphic 55" descr="Flask">
              <a:extLst>
                <a:ext uri="{FF2B5EF4-FFF2-40B4-BE49-F238E27FC236}">
                  <a16:creationId xmlns:a16="http://schemas.microsoft.com/office/drawing/2014/main" id="{3024A669-9304-4A88-81C4-FF4BA7D4E2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1097" y="3928533"/>
              <a:ext cx="510918" cy="510918"/>
            </a:xfrm>
            <a:prstGeom prst="rect">
              <a:avLst/>
            </a:prstGeom>
          </p:spPr>
        </p:pic>
        <p:pic>
          <p:nvPicPr>
            <p:cNvPr id="57" name="Graphic 56" descr="Flask">
              <a:extLst>
                <a:ext uri="{FF2B5EF4-FFF2-40B4-BE49-F238E27FC236}">
                  <a16:creationId xmlns:a16="http://schemas.microsoft.com/office/drawing/2014/main" id="{9153DE1F-77C2-41EF-A35C-2F2EE93955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6289" y="4435210"/>
              <a:ext cx="510918" cy="510918"/>
            </a:xfrm>
            <a:prstGeom prst="rect">
              <a:avLst/>
            </a:prstGeom>
          </p:spPr>
        </p:pic>
        <p:pic>
          <p:nvPicPr>
            <p:cNvPr id="58" name="Graphic 57" descr="Flask">
              <a:extLst>
                <a:ext uri="{FF2B5EF4-FFF2-40B4-BE49-F238E27FC236}">
                  <a16:creationId xmlns:a16="http://schemas.microsoft.com/office/drawing/2014/main" id="{1C375D13-5247-4BE8-9215-44C7604340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6289" y="3922041"/>
              <a:ext cx="510918" cy="510918"/>
            </a:xfrm>
            <a:prstGeom prst="rect">
              <a:avLst/>
            </a:prstGeom>
          </p:spPr>
        </p:pic>
        <p:pic>
          <p:nvPicPr>
            <p:cNvPr id="59" name="Graphic 58" descr="Flask">
              <a:extLst>
                <a:ext uri="{FF2B5EF4-FFF2-40B4-BE49-F238E27FC236}">
                  <a16:creationId xmlns:a16="http://schemas.microsoft.com/office/drawing/2014/main" id="{FE7EA86D-01C9-4E15-A65C-D38107DC8D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4254" y="3390674"/>
              <a:ext cx="510918" cy="510918"/>
            </a:xfrm>
            <a:prstGeom prst="rect">
              <a:avLst/>
            </a:prstGeom>
          </p:spPr>
        </p:pic>
        <p:pic>
          <p:nvPicPr>
            <p:cNvPr id="60" name="Graphic 59" descr="Flask">
              <a:extLst>
                <a:ext uri="{FF2B5EF4-FFF2-40B4-BE49-F238E27FC236}">
                  <a16:creationId xmlns:a16="http://schemas.microsoft.com/office/drawing/2014/main" id="{825E9D4E-AF7B-4C70-AB6D-46404BE41D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9446" y="3384182"/>
              <a:ext cx="510918" cy="510918"/>
            </a:xfrm>
            <a:prstGeom prst="rect">
              <a:avLst/>
            </a:prstGeom>
          </p:spPr>
        </p:pic>
        <p:pic>
          <p:nvPicPr>
            <p:cNvPr id="61" name="Graphic 60" descr="Flask">
              <a:extLst>
                <a:ext uri="{FF2B5EF4-FFF2-40B4-BE49-F238E27FC236}">
                  <a16:creationId xmlns:a16="http://schemas.microsoft.com/office/drawing/2014/main" id="{95612744-0B95-4DB3-90A6-F88B33243D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49968" y="3397166"/>
              <a:ext cx="510918" cy="510918"/>
            </a:xfrm>
            <a:prstGeom prst="rect">
              <a:avLst/>
            </a:prstGeom>
          </p:spPr>
        </p:pic>
        <p:pic>
          <p:nvPicPr>
            <p:cNvPr id="62" name="Graphic 61" descr="Flask">
              <a:extLst>
                <a:ext uri="{FF2B5EF4-FFF2-40B4-BE49-F238E27FC236}">
                  <a16:creationId xmlns:a16="http://schemas.microsoft.com/office/drawing/2014/main" id="{7013D5F4-02E7-4D71-A116-6516B5A2EE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5160" y="3390674"/>
              <a:ext cx="510918" cy="510918"/>
            </a:xfrm>
            <a:prstGeom prst="rect">
              <a:avLst/>
            </a:prstGeom>
          </p:spPr>
        </p:pic>
        <p:pic>
          <p:nvPicPr>
            <p:cNvPr id="63" name="Graphic 62" descr="Flask">
              <a:extLst>
                <a:ext uri="{FF2B5EF4-FFF2-40B4-BE49-F238E27FC236}">
                  <a16:creationId xmlns:a16="http://schemas.microsoft.com/office/drawing/2014/main" id="{9C1F7AAE-15CB-49BE-A5D7-5932AB3908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6465" y="5442530"/>
              <a:ext cx="510918" cy="510918"/>
            </a:xfrm>
            <a:prstGeom prst="rect">
              <a:avLst/>
            </a:prstGeom>
          </p:spPr>
        </p:pic>
        <p:pic>
          <p:nvPicPr>
            <p:cNvPr id="64" name="Graphic 63" descr="Flask">
              <a:extLst>
                <a:ext uri="{FF2B5EF4-FFF2-40B4-BE49-F238E27FC236}">
                  <a16:creationId xmlns:a16="http://schemas.microsoft.com/office/drawing/2014/main" id="{3FD42B12-963D-4234-8E57-B384F53489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6465" y="4929361"/>
              <a:ext cx="510918" cy="510918"/>
            </a:xfrm>
            <a:prstGeom prst="rect">
              <a:avLst/>
            </a:prstGeom>
          </p:spPr>
        </p:pic>
        <p:pic>
          <p:nvPicPr>
            <p:cNvPr id="65" name="Graphic 64" descr="Flask">
              <a:extLst>
                <a:ext uri="{FF2B5EF4-FFF2-40B4-BE49-F238E27FC236}">
                  <a16:creationId xmlns:a16="http://schemas.microsoft.com/office/drawing/2014/main" id="{A4B78015-2338-417E-AB8B-36D4EA146A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6465" y="4430582"/>
              <a:ext cx="510918" cy="510918"/>
            </a:xfrm>
            <a:prstGeom prst="rect">
              <a:avLst/>
            </a:prstGeom>
          </p:spPr>
        </p:pic>
        <p:pic>
          <p:nvPicPr>
            <p:cNvPr id="66" name="Graphic 65" descr="Flask">
              <a:extLst>
                <a:ext uri="{FF2B5EF4-FFF2-40B4-BE49-F238E27FC236}">
                  <a16:creationId xmlns:a16="http://schemas.microsoft.com/office/drawing/2014/main" id="{23DD9502-4207-4FCE-97E5-539667D33B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6465" y="3917413"/>
              <a:ext cx="510918" cy="510918"/>
            </a:xfrm>
            <a:prstGeom prst="rect">
              <a:avLst/>
            </a:prstGeom>
          </p:spPr>
        </p:pic>
        <p:pic>
          <p:nvPicPr>
            <p:cNvPr id="67" name="Graphic 66" descr="Flask">
              <a:extLst>
                <a:ext uri="{FF2B5EF4-FFF2-40B4-BE49-F238E27FC236}">
                  <a16:creationId xmlns:a16="http://schemas.microsoft.com/office/drawing/2014/main" id="{4791F2DD-B3E7-46F2-A00C-2B574C102D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5336" y="3386046"/>
              <a:ext cx="510918" cy="510918"/>
            </a:xfrm>
            <a:prstGeom prst="rect">
              <a:avLst/>
            </a:prstGeom>
          </p:spPr>
        </p:pic>
        <p:pic>
          <p:nvPicPr>
            <p:cNvPr id="69" name="Graphic 68" descr="Flask">
              <a:extLst>
                <a:ext uri="{FF2B5EF4-FFF2-40B4-BE49-F238E27FC236}">
                  <a16:creationId xmlns:a16="http://schemas.microsoft.com/office/drawing/2014/main" id="{5B389555-28E9-44D8-B668-DE8A380024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0641" y="2870988"/>
              <a:ext cx="510918" cy="510918"/>
            </a:xfrm>
            <a:prstGeom prst="rect">
              <a:avLst/>
            </a:prstGeom>
          </p:spPr>
        </p:pic>
      </p:grpSp>
      <p:sp>
        <p:nvSpPr>
          <p:cNvPr id="71" name="TextBox 70">
            <a:extLst>
              <a:ext uri="{FF2B5EF4-FFF2-40B4-BE49-F238E27FC236}">
                <a16:creationId xmlns:a16="http://schemas.microsoft.com/office/drawing/2014/main" id="{796707B1-A7A0-4D1E-9718-FEF2CC34FE5C}"/>
              </a:ext>
            </a:extLst>
          </p:cNvPr>
          <p:cNvSpPr txBox="1"/>
          <p:nvPr/>
        </p:nvSpPr>
        <p:spPr>
          <a:xfrm>
            <a:off x="7688687" y="35762"/>
            <a:ext cx="4115180" cy="830997"/>
          </a:xfrm>
          <a:prstGeom prst="rect">
            <a:avLst/>
          </a:prstGeom>
          <a:noFill/>
        </p:spPr>
        <p:txBody>
          <a:bodyPr wrap="square" rtlCol="0">
            <a:spAutoFit/>
          </a:bodyPr>
          <a:lstStyle/>
          <a:p>
            <a:pPr algn="r"/>
            <a:r>
              <a:rPr lang="en-US" sz="2400" b="1" baseline="0" dirty="0">
                <a:solidFill>
                  <a:schemeClr val="accent2">
                    <a:lumMod val="75000"/>
                  </a:schemeClr>
                </a:solidFill>
                <a:latin typeface="Calibri" panose="020F0502020204030204" pitchFamily="34" charset="0"/>
                <a:ea typeface="+mj-ea"/>
                <a:cs typeface="Arial"/>
              </a:rPr>
              <a:t>Delivered: 26 / WIP: 7</a:t>
            </a:r>
          </a:p>
          <a:p>
            <a:pPr algn="r"/>
            <a:r>
              <a:rPr lang="en-US" sz="2400" b="1" baseline="0" dirty="0">
                <a:solidFill>
                  <a:schemeClr val="accent2">
                    <a:lumMod val="75000"/>
                  </a:schemeClr>
                </a:solidFill>
                <a:latin typeface="Calibri" panose="020F0502020204030204" pitchFamily="34" charset="0"/>
                <a:ea typeface="+mj-ea"/>
                <a:cs typeface="Arial"/>
              </a:rPr>
              <a:t>Average CT: 105 min</a:t>
            </a:r>
          </a:p>
        </p:txBody>
      </p:sp>
    </p:spTree>
    <p:extLst>
      <p:ext uri="{BB962C8B-B14F-4D97-AF65-F5344CB8AC3E}">
        <p14:creationId xmlns:p14="http://schemas.microsoft.com/office/powerpoint/2010/main" val="6074391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3147598" y="1323848"/>
            <a:ext cx="2485815" cy="1910575"/>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411" y="2060042"/>
            <a:ext cx="510918" cy="510918"/>
          </a:xfrm>
          <a:prstGeom prst="rect">
            <a:avLst/>
          </a:prstGeom>
        </p:spPr>
      </p:pic>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472" y="2060042"/>
            <a:ext cx="510918" cy="510918"/>
          </a:xfrm>
          <a:prstGeom prst="rect">
            <a:avLst/>
          </a:prstGeom>
        </p:spPr>
      </p:pic>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0136" y="2060042"/>
            <a:ext cx="510918" cy="510918"/>
          </a:xfrm>
          <a:prstGeom prst="rect">
            <a:avLst/>
          </a:prstGeom>
        </p:spPr>
      </p:pic>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1197" y="2060042"/>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6002817" y="1330382"/>
            <a:ext cx="3837834"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83306" y="1325880"/>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81411" y="2592516"/>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302214" y="2592516"/>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0045" y="2062633"/>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97338" y="1800319"/>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995265" y="2599660"/>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520183" y="2599660"/>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76626" y="1807463"/>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E9EC2E1E-2492-496A-AD4D-25D04CA54CA0}"/>
              </a:ext>
            </a:extLst>
          </p:cNvPr>
          <p:cNvGrpSpPr/>
          <p:nvPr/>
        </p:nvGrpSpPr>
        <p:grpSpPr>
          <a:xfrm>
            <a:off x="9954414" y="1325880"/>
            <a:ext cx="2294736" cy="1910575"/>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Arial"/>
                  </a:rPr>
                  <a:t>Role</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Our Process: Still unbalanced  - Our takt time is ~ 10 sec/sample</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2974" y="1794204"/>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057" y="1767125"/>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a:off x="446066" y="3369990"/>
            <a:ext cx="0" cy="263050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314325" y="5945990"/>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1133309" y="5353970"/>
            <a:ext cx="1362084" cy="581163"/>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15 sec</a:t>
            </a:r>
          </a:p>
        </p:txBody>
      </p:sp>
      <p:sp>
        <p:nvSpPr>
          <p:cNvPr id="280" name="Rectangle 279">
            <a:extLst>
              <a:ext uri="{FF2B5EF4-FFF2-40B4-BE49-F238E27FC236}">
                <a16:creationId xmlns:a16="http://schemas.microsoft.com/office/drawing/2014/main" id="{04F356BF-0D4F-4C6E-8FB3-E4085ED48350}"/>
              </a:ext>
            </a:extLst>
          </p:cNvPr>
          <p:cNvSpPr/>
          <p:nvPr/>
        </p:nvSpPr>
        <p:spPr>
          <a:xfrm>
            <a:off x="3635785" y="4643175"/>
            <a:ext cx="1548523" cy="1323539"/>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35 sec</a:t>
            </a:r>
          </a:p>
        </p:txBody>
      </p:sp>
      <p:sp>
        <p:nvSpPr>
          <p:cNvPr id="282" name="Rectangle 281">
            <a:extLst>
              <a:ext uri="{FF2B5EF4-FFF2-40B4-BE49-F238E27FC236}">
                <a16:creationId xmlns:a16="http://schemas.microsoft.com/office/drawing/2014/main" id="{B7EE501D-E0BF-472E-91D6-F10AEB4DA7AF}"/>
              </a:ext>
            </a:extLst>
          </p:cNvPr>
          <p:cNvSpPr/>
          <p:nvPr/>
        </p:nvSpPr>
        <p:spPr>
          <a:xfrm>
            <a:off x="10460724" y="3335934"/>
            <a:ext cx="1281133" cy="2605556"/>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80 sec</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534457" y="4017949"/>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grpSp>
        <p:nvGrpSpPr>
          <p:cNvPr id="94" name="Group 93">
            <a:extLst/>
          </p:cNvPr>
          <p:cNvGrpSpPr/>
          <p:nvPr/>
        </p:nvGrpSpPr>
        <p:grpSpPr>
          <a:xfrm>
            <a:off x="792167" y="1334884"/>
            <a:ext cx="2294736" cy="1910575"/>
            <a:chOff x="9897264" y="2690336"/>
            <a:chExt cx="2294736" cy="1910575"/>
          </a:xfrm>
        </p:grpSpPr>
        <p:grpSp>
          <p:nvGrpSpPr>
            <p:cNvPr id="95" name="Group 94">
              <a:extLst/>
            </p:cNvPr>
            <p:cNvGrpSpPr/>
            <p:nvPr/>
          </p:nvGrpSpPr>
          <p:grpSpPr>
            <a:xfrm>
              <a:off x="9897264" y="2690336"/>
              <a:ext cx="2294736" cy="1910575"/>
              <a:chOff x="100251" y="4843677"/>
              <a:chExt cx="2317471" cy="1910575"/>
            </a:xfrm>
          </p:grpSpPr>
          <p:sp>
            <p:nvSpPr>
              <p:cNvPr id="97" name="Rectangle 96">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TextBox 97">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99" name="Group 98">
                <a:extLst/>
              </p:cNvPr>
              <p:cNvGrpSpPr/>
              <p:nvPr/>
            </p:nvGrpSpPr>
            <p:grpSpPr>
              <a:xfrm>
                <a:off x="298356" y="6110313"/>
                <a:ext cx="1051145" cy="455144"/>
                <a:chOff x="867614" y="5093594"/>
                <a:chExt cx="1051145" cy="321717"/>
              </a:xfrm>
            </p:grpSpPr>
            <p:cxnSp>
              <p:nvCxnSpPr>
                <p:cNvPr id="100" name="Straight Connector 99">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96" name="Graphic 95" descr="Computer">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pic>
        <p:nvPicPr>
          <p:cNvPr id="103" name="Graphic 102"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1810" y="1803208"/>
            <a:ext cx="1302248" cy="1302248"/>
          </a:xfrm>
          <a:prstGeom prst="rect">
            <a:avLst/>
          </a:prstGeom>
        </p:spPr>
      </p:pic>
      <p:pic>
        <p:nvPicPr>
          <p:cNvPr id="104" name="Graphic 103"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1434" y="1803208"/>
            <a:ext cx="1302248" cy="1302248"/>
          </a:xfrm>
          <a:prstGeom prst="rect">
            <a:avLst/>
          </a:prstGeom>
        </p:spPr>
      </p:pic>
      <p:sp>
        <p:nvSpPr>
          <p:cNvPr id="108" name="Rectangle 107">
            <a:extLst/>
          </p:cNvPr>
          <p:cNvSpPr/>
          <p:nvPr/>
        </p:nvSpPr>
        <p:spPr>
          <a:xfrm>
            <a:off x="5977264" y="3335934"/>
            <a:ext cx="1092863" cy="2588344"/>
          </a:xfrm>
          <a:prstGeom prst="rect">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5 min</a:t>
            </a:r>
          </a:p>
        </p:txBody>
      </p:sp>
      <p:sp>
        <p:nvSpPr>
          <p:cNvPr id="109" name="Rectangle 108">
            <a:extLst/>
          </p:cNvPr>
          <p:cNvSpPr/>
          <p:nvPr/>
        </p:nvSpPr>
        <p:spPr>
          <a:xfrm>
            <a:off x="7294281" y="5599912"/>
            <a:ext cx="1279749" cy="293104"/>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sec</a:t>
            </a:r>
          </a:p>
        </p:txBody>
      </p:sp>
      <p:sp>
        <p:nvSpPr>
          <p:cNvPr id="110" name="Rectangle 109">
            <a:extLst/>
          </p:cNvPr>
          <p:cNvSpPr/>
          <p:nvPr/>
        </p:nvSpPr>
        <p:spPr>
          <a:xfrm>
            <a:off x="8798184" y="975364"/>
            <a:ext cx="1055287" cy="4915240"/>
          </a:xfrm>
          <a:prstGeom prst="rect">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 min</a:t>
            </a:r>
          </a:p>
        </p:txBody>
      </p:sp>
      <p:cxnSp>
        <p:nvCxnSpPr>
          <p:cNvPr id="3" name="Straight Connector 2"/>
          <p:cNvCxnSpPr/>
          <p:nvPr/>
        </p:nvCxnSpPr>
        <p:spPr>
          <a:xfrm>
            <a:off x="56462" y="5568381"/>
            <a:ext cx="12099843"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4188694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0803" y="1161393"/>
            <a:ext cx="11489909" cy="4965807"/>
          </a:xfrm>
        </p:spPr>
        <p:txBody>
          <a:bodyPr/>
          <a:lstStyle/>
          <a:p>
            <a:r>
              <a:rPr lang="en-US" dirty="0"/>
              <a:t>Need multiple stations (toll booths) to meet takt</a:t>
            </a:r>
          </a:p>
          <a:p>
            <a:r>
              <a:rPr lang="en-US" dirty="0"/>
              <a:t>	If Process A cycle time = 30 seconds and takt time = 10 seconds per sample</a:t>
            </a:r>
          </a:p>
          <a:p>
            <a:r>
              <a:rPr lang="en-US" dirty="0"/>
              <a:t>	 … will need 3 stations (30/10) doing same work to meet takt.</a:t>
            </a:r>
          </a:p>
          <a:p>
            <a:pPr algn="ctr"/>
            <a:endParaRPr lang="en-US" dirty="0"/>
          </a:p>
        </p:txBody>
      </p:sp>
      <p:sp>
        <p:nvSpPr>
          <p:cNvPr id="3" name="Title 2"/>
          <p:cNvSpPr>
            <a:spLocks noGrp="1"/>
          </p:cNvSpPr>
          <p:nvPr>
            <p:ph type="title"/>
          </p:nvPr>
        </p:nvSpPr>
        <p:spPr>
          <a:xfrm>
            <a:off x="609600" y="110949"/>
            <a:ext cx="10972800" cy="903299"/>
          </a:xfrm>
        </p:spPr>
        <p:txBody>
          <a:bodyPr/>
          <a:lstStyle/>
          <a:p>
            <a:r>
              <a:rPr lang="en-US" dirty="0"/>
              <a:t>Balance the work groups to Takt Time</a:t>
            </a:r>
          </a:p>
        </p:txBody>
      </p:sp>
      <p:grpSp>
        <p:nvGrpSpPr>
          <p:cNvPr id="10" name="Group 9"/>
          <p:cNvGrpSpPr/>
          <p:nvPr/>
        </p:nvGrpSpPr>
        <p:grpSpPr>
          <a:xfrm>
            <a:off x="609600" y="2837794"/>
            <a:ext cx="4247931" cy="3148140"/>
            <a:chOff x="2946400" y="2890345"/>
            <a:chExt cx="4247931" cy="3148140"/>
          </a:xfrm>
        </p:grpSpPr>
        <p:graphicFrame>
          <p:nvGraphicFramePr>
            <p:cNvPr id="7" name="Chart 6"/>
            <p:cNvGraphicFramePr/>
            <p:nvPr>
              <p:extLst/>
            </p:nvPr>
          </p:nvGraphicFramePr>
          <p:xfrm>
            <a:off x="2946400" y="2890345"/>
            <a:ext cx="4247931" cy="314814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3289738" y="3468414"/>
              <a:ext cx="372066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11" name="Trapezoid 10"/>
          <p:cNvSpPr/>
          <p:nvPr/>
        </p:nvSpPr>
        <p:spPr>
          <a:xfrm>
            <a:off x="7567448" y="3147848"/>
            <a:ext cx="735724" cy="496448"/>
          </a:xfrm>
          <a:prstGeom prst="trapezoi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p:cNvSpPr/>
          <p:nvPr/>
        </p:nvSpPr>
        <p:spPr>
          <a:xfrm>
            <a:off x="7567448" y="4141076"/>
            <a:ext cx="735724" cy="496448"/>
          </a:xfrm>
          <a:prstGeom prst="trapezoid">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Trapezoid 12"/>
          <p:cNvSpPr/>
          <p:nvPr/>
        </p:nvSpPr>
        <p:spPr>
          <a:xfrm>
            <a:off x="7567448" y="5192110"/>
            <a:ext cx="735724" cy="496448"/>
          </a:xfrm>
          <a:prstGeom prst="trapezoid">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p:cNvSpPr/>
          <p:nvPr/>
        </p:nvSpPr>
        <p:spPr>
          <a:xfrm>
            <a:off x="5299841" y="3993931"/>
            <a:ext cx="1592317" cy="914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Process </a:t>
            </a:r>
          </a:p>
        </p:txBody>
      </p:sp>
      <p:cxnSp>
        <p:nvCxnSpPr>
          <p:cNvPr id="16" name="Straight Arrow Connector 15"/>
          <p:cNvCxnSpPr>
            <a:stCxn id="14" idx="0"/>
            <a:endCxn id="11" idx="1"/>
          </p:cNvCxnSpPr>
          <p:nvPr/>
        </p:nvCxnSpPr>
        <p:spPr>
          <a:xfrm flipV="1">
            <a:off x="6096000" y="3396072"/>
            <a:ext cx="1533504" cy="597859"/>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 idx="6"/>
            <a:endCxn id="12" idx="1"/>
          </p:cNvCxnSpPr>
          <p:nvPr/>
        </p:nvCxnSpPr>
        <p:spPr>
          <a:xfrm flipV="1">
            <a:off x="6892158" y="4389300"/>
            <a:ext cx="737346" cy="61831"/>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4"/>
            <a:endCxn id="13" idx="1"/>
          </p:cNvCxnSpPr>
          <p:nvPr/>
        </p:nvCxnSpPr>
        <p:spPr>
          <a:xfrm>
            <a:off x="6096000" y="4908331"/>
            <a:ext cx="1533504" cy="532003"/>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894102" y="3824969"/>
            <a:ext cx="2516020" cy="646331"/>
          </a:xfrm>
          <a:prstGeom prst="rect">
            <a:avLst/>
          </a:prstGeom>
          <a:noFill/>
        </p:spPr>
        <p:txBody>
          <a:bodyPr wrap="square" rtlCol="0">
            <a:spAutoFit/>
          </a:bodyPr>
          <a:lstStyle/>
          <a:p>
            <a:r>
              <a:rPr lang="en-US" baseline="0" dirty="0">
                <a:solidFill>
                  <a:srgbClr val="000000"/>
                </a:solidFill>
                <a:latin typeface="Calibri" panose="020F0502020204030204" pitchFamily="34" charset="0"/>
                <a:ea typeface="+mj-ea"/>
                <a:cs typeface="Arial"/>
              </a:rPr>
              <a:t>Every </a:t>
            </a:r>
            <a:r>
              <a:rPr lang="en-US" dirty="0">
                <a:solidFill>
                  <a:srgbClr val="000000"/>
                </a:solidFill>
                <a:latin typeface="Calibri" panose="020F0502020204030204" pitchFamily="34" charset="0"/>
                <a:ea typeface="+mj-ea"/>
                <a:cs typeface="Arial"/>
              </a:rPr>
              <a:t>30</a:t>
            </a:r>
            <a:r>
              <a:rPr lang="en-US" baseline="0" dirty="0">
                <a:solidFill>
                  <a:srgbClr val="000000"/>
                </a:solidFill>
                <a:latin typeface="Calibri" panose="020F0502020204030204" pitchFamily="34" charset="0"/>
                <a:ea typeface="+mj-ea"/>
                <a:cs typeface="Arial"/>
              </a:rPr>
              <a:t> seconds, 3 samples are processed</a:t>
            </a:r>
          </a:p>
        </p:txBody>
      </p:sp>
    </p:spTree>
    <p:extLst>
      <p:ext uri="{BB962C8B-B14F-4D97-AF65-F5344CB8AC3E}">
        <p14:creationId xmlns:p14="http://schemas.microsoft.com/office/powerpoint/2010/main" val="241582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602000"/>
            <a:ext cx="3621865" cy="4525200"/>
          </a:xfrm>
        </p:spPr>
        <p:txBody>
          <a:bodyPr/>
          <a:lstStyle/>
          <a:p>
            <a:r>
              <a:rPr lang="en-US" dirty="0"/>
              <a:t>Cycle Times:</a:t>
            </a:r>
          </a:p>
          <a:p>
            <a:endParaRPr lang="en-US" dirty="0"/>
          </a:p>
          <a:p>
            <a:r>
              <a:rPr lang="en-US" dirty="0"/>
              <a:t>Role 1: 15 seconds</a:t>
            </a:r>
          </a:p>
          <a:p>
            <a:r>
              <a:rPr lang="en-US" dirty="0"/>
              <a:t>Role 2: 35 seconds</a:t>
            </a:r>
          </a:p>
          <a:p>
            <a:r>
              <a:rPr lang="en-US" dirty="0"/>
              <a:t>Role 3: 10 seconds</a:t>
            </a:r>
          </a:p>
          <a:p>
            <a:r>
              <a:rPr lang="en-US" dirty="0"/>
              <a:t>Role 4: 80 seconds</a:t>
            </a:r>
          </a:p>
        </p:txBody>
      </p:sp>
      <p:sp>
        <p:nvSpPr>
          <p:cNvPr id="3" name="Title 2"/>
          <p:cNvSpPr>
            <a:spLocks noGrp="1"/>
          </p:cNvSpPr>
          <p:nvPr>
            <p:ph type="title"/>
          </p:nvPr>
        </p:nvSpPr>
        <p:spPr/>
        <p:txBody>
          <a:bodyPr/>
          <a:lstStyle/>
          <a:p>
            <a:r>
              <a:rPr lang="en-US" dirty="0"/>
              <a:t>Balancing to Takt Time:  Tollgates</a:t>
            </a:r>
          </a:p>
        </p:txBody>
      </p:sp>
      <p:sp>
        <p:nvSpPr>
          <p:cNvPr id="5" name="Text Placeholder 1"/>
          <p:cNvSpPr txBox="1">
            <a:spLocks/>
          </p:cNvSpPr>
          <p:nvPr/>
        </p:nvSpPr>
        <p:spPr>
          <a:xfrm>
            <a:off x="7960535" y="1602000"/>
            <a:ext cx="3806847" cy="348080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646566"/>
              </a:buClr>
              <a:buFontTx/>
              <a:buNone/>
              <a:defRPr sz="2800" kern="1200" baseline="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Tollgates needed:</a:t>
            </a:r>
          </a:p>
          <a:p>
            <a:endParaRPr lang="en-US" dirty="0"/>
          </a:p>
          <a:p>
            <a:r>
              <a:rPr lang="en-US" dirty="0"/>
              <a:t>Role 1: 1.5 people</a:t>
            </a:r>
          </a:p>
          <a:p>
            <a:r>
              <a:rPr lang="en-US" dirty="0"/>
              <a:t>Role 2: 3.5 people</a:t>
            </a:r>
          </a:p>
          <a:p>
            <a:r>
              <a:rPr lang="en-US" dirty="0"/>
              <a:t>Role 3:  1   people</a:t>
            </a:r>
          </a:p>
          <a:p>
            <a:r>
              <a:rPr lang="en-US" dirty="0"/>
              <a:t>Role 4:  8   people</a:t>
            </a:r>
          </a:p>
        </p:txBody>
      </p:sp>
      <p:sp>
        <p:nvSpPr>
          <p:cNvPr id="6" name="Text Placeholder 1"/>
          <p:cNvSpPr txBox="1">
            <a:spLocks/>
          </p:cNvSpPr>
          <p:nvPr/>
        </p:nvSpPr>
        <p:spPr>
          <a:xfrm>
            <a:off x="4042790" y="2334138"/>
            <a:ext cx="3621865" cy="1907109"/>
          </a:xfrm>
          <a:prstGeom prst="rect">
            <a:avLst/>
          </a:prstGeom>
          <a:ln>
            <a:prstDash val="dash"/>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457200" rtl="0" eaLnBrk="1" latinLnBrk="0" hangingPunct="1">
              <a:spcBef>
                <a:spcPct val="20000"/>
              </a:spcBef>
              <a:buClr>
                <a:srgbClr val="646566"/>
              </a:buClr>
              <a:buFontTx/>
              <a:buNone/>
              <a:defRPr sz="2800" kern="1200" baseline="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Tollgates: </a:t>
            </a:r>
          </a:p>
          <a:p>
            <a:pPr algn="ctr"/>
            <a:endParaRPr lang="en-US" dirty="0"/>
          </a:p>
          <a:p>
            <a:pPr algn="ctr"/>
            <a:r>
              <a:rPr lang="en-US" dirty="0"/>
              <a:t>Cycle time/Takt Time</a:t>
            </a:r>
          </a:p>
        </p:txBody>
      </p:sp>
    </p:spTree>
    <p:extLst>
      <p:ext uri="{BB962C8B-B14F-4D97-AF65-F5344CB8AC3E}">
        <p14:creationId xmlns:p14="http://schemas.microsoft.com/office/powerpoint/2010/main" val="2744632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0F5C8F-C493-43C4-A6A2-2F25CADF05FC}"/>
              </a:ext>
            </a:extLst>
          </p:cNvPr>
          <p:cNvGrpSpPr/>
          <p:nvPr/>
        </p:nvGrpSpPr>
        <p:grpSpPr>
          <a:xfrm>
            <a:off x="2531452" y="1269838"/>
            <a:ext cx="2485815" cy="1901952"/>
            <a:chOff x="100251" y="4843677"/>
            <a:chExt cx="2485815" cy="1910575"/>
          </a:xfrm>
        </p:grpSpPr>
        <p:pic>
          <p:nvPicPr>
            <p:cNvPr id="35" name="Graphic 34" descr="Flask">
              <a:extLst>
                <a:ext uri="{FF2B5EF4-FFF2-40B4-BE49-F238E27FC236}">
                  <a16:creationId xmlns:a16="http://schemas.microsoft.com/office/drawing/2014/main" id="{A4F44AB1-5721-4EEA-8C3F-27091E32F6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356" y="5577839"/>
              <a:ext cx="510918" cy="510918"/>
            </a:xfrm>
            <a:prstGeom prst="rect">
              <a:avLst/>
            </a:prstGeom>
            <a:ln>
              <a:solidFill>
                <a:srgbClr val="7030A0"/>
              </a:solidFill>
            </a:ln>
          </p:spPr>
        </p:pic>
        <p:pic>
          <p:nvPicPr>
            <p:cNvPr id="36" name="Graphic 35" descr="Flask">
              <a:extLst>
                <a:ext uri="{FF2B5EF4-FFF2-40B4-BE49-F238E27FC236}">
                  <a16:creationId xmlns:a16="http://schemas.microsoft.com/office/drawing/2014/main" id="{C0EDF1BF-30C2-474C-B6FF-73F3246D2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417" y="5577839"/>
              <a:ext cx="510918" cy="510918"/>
            </a:xfrm>
            <a:prstGeom prst="rect">
              <a:avLst/>
            </a:prstGeom>
            <a:ln>
              <a:solidFill>
                <a:srgbClr val="7030A0"/>
              </a:solidFill>
            </a:ln>
          </p:spPr>
        </p:pic>
        <p:pic>
          <p:nvPicPr>
            <p:cNvPr id="37" name="Graphic 36" descr="Flask">
              <a:extLst>
                <a:ext uri="{FF2B5EF4-FFF2-40B4-BE49-F238E27FC236}">
                  <a16:creationId xmlns:a16="http://schemas.microsoft.com/office/drawing/2014/main" id="{E43DF7ED-4666-48A4-9E7D-CFB457C7D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081" y="5577839"/>
              <a:ext cx="510918" cy="510918"/>
            </a:xfrm>
            <a:prstGeom prst="rect">
              <a:avLst/>
            </a:prstGeom>
            <a:ln>
              <a:solidFill>
                <a:srgbClr val="7030A0"/>
              </a:solidFill>
            </a:ln>
          </p:spPr>
        </p:pic>
        <p:pic>
          <p:nvPicPr>
            <p:cNvPr id="38" name="Graphic 37" descr="Flask">
              <a:extLst>
                <a:ext uri="{FF2B5EF4-FFF2-40B4-BE49-F238E27FC236}">
                  <a16:creationId xmlns:a16="http://schemas.microsoft.com/office/drawing/2014/main" id="{361C27EC-4839-443D-8496-408DE9435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2" y="5577839"/>
              <a:ext cx="510918" cy="510918"/>
            </a:xfrm>
            <a:prstGeom prst="rect">
              <a:avLst/>
            </a:prstGeom>
            <a:ln>
              <a:solidFill>
                <a:srgbClr val="7030A0"/>
              </a:solidFill>
            </a:ln>
          </p:spPr>
        </p:pic>
        <p:sp>
          <p:nvSpPr>
            <p:cNvPr id="39" name="Rectangle 38">
              <a:extLst>
                <a:ext uri="{FF2B5EF4-FFF2-40B4-BE49-F238E27FC236}">
                  <a16:creationId xmlns:a16="http://schemas.microsoft.com/office/drawing/2014/main" id="{239809C5-D07F-4C01-9818-8BE164D2EA89}"/>
                </a:ext>
              </a:extLst>
            </p:cNvPr>
            <p:cNvSpPr/>
            <p:nvPr/>
          </p:nvSpPr>
          <p:spPr>
            <a:xfrm>
              <a:off x="119762" y="4848179"/>
              <a:ext cx="2466304" cy="1906073"/>
            </a:xfrm>
            <a:prstGeom prst="rect">
              <a:avLst/>
            </a:prstGeom>
            <a:noFill/>
            <a:ln w="3492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94667380-94B9-40B5-B780-3ABE95CD0187}"/>
                </a:ext>
              </a:extLst>
            </p:cNvPr>
            <p:cNvSpPr txBox="1"/>
            <p:nvPr/>
          </p:nvSpPr>
          <p:spPr>
            <a:xfrm>
              <a:off x="100251" y="4843677"/>
              <a:ext cx="1249250" cy="523220"/>
            </a:xfrm>
            <a:prstGeom prst="rect">
              <a:avLst/>
            </a:prstGeom>
            <a:noFill/>
            <a:ln>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Arial"/>
                </a:rPr>
                <a:t>Role</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 2</a:t>
              </a:r>
            </a:p>
          </p:txBody>
        </p:sp>
        <p:grpSp>
          <p:nvGrpSpPr>
            <p:cNvPr id="41" name="Group 40">
              <a:extLst>
                <a:ext uri="{FF2B5EF4-FFF2-40B4-BE49-F238E27FC236}">
                  <a16:creationId xmlns:a16="http://schemas.microsoft.com/office/drawing/2014/main" id="{654E4722-DF7E-45DD-BC3C-BB6E25027EE3}"/>
                </a:ext>
              </a:extLst>
            </p:cNvPr>
            <p:cNvGrpSpPr/>
            <p:nvPr/>
          </p:nvGrpSpPr>
          <p:grpSpPr>
            <a:xfrm>
              <a:off x="298356" y="6110313"/>
              <a:ext cx="1051145" cy="455144"/>
              <a:chOff x="867614" y="5093594"/>
              <a:chExt cx="1051145" cy="321717"/>
            </a:xfrm>
          </p:grpSpPr>
          <p:cxnSp>
            <p:nvCxnSpPr>
              <p:cNvPr id="42" name="Straight Connector 41">
                <a:extLst>
                  <a:ext uri="{FF2B5EF4-FFF2-40B4-BE49-F238E27FC236}">
                    <a16:creationId xmlns:a16="http://schemas.microsoft.com/office/drawing/2014/main" id="{3DD7D6B7-EA68-4DF6-80C5-41958245516B}"/>
                  </a:ext>
                </a:extLst>
              </p:cNvPr>
              <p:cNvCxnSpPr/>
              <p:nvPr/>
            </p:nvCxnSpPr>
            <p:spPr>
              <a:xfrm>
                <a:off x="867614" y="5093594"/>
                <a:ext cx="1051145" cy="0"/>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B8CD374-4579-4181-B408-5DB5870976CA}"/>
                  </a:ext>
                </a:extLst>
              </p:cNvPr>
              <p:cNvCxnSpPr>
                <a:cxnSpLocks/>
              </p:cNvCxnSpPr>
              <p:nvPr/>
            </p:nvCxnSpPr>
            <p:spPr>
              <a:xfrm>
                <a:off x="981377" y="5093594"/>
                <a:ext cx="0" cy="321717"/>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3A2761-90F5-48C5-B275-13886A162F9B}"/>
                  </a:ext>
                </a:extLst>
              </p:cNvPr>
              <p:cNvCxnSpPr>
                <a:cxnSpLocks/>
              </p:cNvCxnSpPr>
              <p:nvPr/>
            </p:nvCxnSpPr>
            <p:spPr>
              <a:xfrm>
                <a:off x="1756330" y="5093594"/>
                <a:ext cx="0" cy="321717"/>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B309F175-B946-4F0D-94DF-8CC52E33876A}"/>
                </a:ext>
              </a:extLst>
            </p:cNvPr>
            <p:cNvGrpSpPr/>
            <p:nvPr/>
          </p:nvGrpSpPr>
          <p:grpSpPr>
            <a:xfrm>
              <a:off x="1419159" y="6110313"/>
              <a:ext cx="1051145" cy="455144"/>
              <a:chOff x="867614" y="5093594"/>
              <a:chExt cx="1051145" cy="321717"/>
            </a:xfrm>
          </p:grpSpPr>
          <p:cxnSp>
            <p:nvCxnSpPr>
              <p:cNvPr id="46" name="Straight Connector 45">
                <a:extLst>
                  <a:ext uri="{FF2B5EF4-FFF2-40B4-BE49-F238E27FC236}">
                    <a16:creationId xmlns:a16="http://schemas.microsoft.com/office/drawing/2014/main" id="{3EE58B6E-2064-4A9E-B446-18EA5C4E580B}"/>
                  </a:ext>
                </a:extLst>
              </p:cNvPr>
              <p:cNvCxnSpPr/>
              <p:nvPr/>
            </p:nvCxnSpPr>
            <p:spPr>
              <a:xfrm>
                <a:off x="867614" y="5093594"/>
                <a:ext cx="1051145" cy="0"/>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5735182-8256-46B1-8E2E-6CD34CF4ACD0}"/>
                  </a:ext>
                </a:extLst>
              </p:cNvPr>
              <p:cNvCxnSpPr>
                <a:cxnSpLocks/>
              </p:cNvCxnSpPr>
              <p:nvPr/>
            </p:nvCxnSpPr>
            <p:spPr>
              <a:xfrm>
                <a:off x="981377" y="5093594"/>
                <a:ext cx="0" cy="321717"/>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48F489-9949-4D5A-B5DA-83C6D06E679E}"/>
                  </a:ext>
                </a:extLst>
              </p:cNvPr>
              <p:cNvCxnSpPr>
                <a:cxnSpLocks/>
              </p:cNvCxnSpPr>
              <p:nvPr/>
            </p:nvCxnSpPr>
            <p:spPr>
              <a:xfrm>
                <a:off x="1756330" y="5093594"/>
                <a:ext cx="0" cy="321717"/>
              </a:xfrm>
              <a:prstGeom prst="line">
                <a:avLst/>
              </a:prstGeom>
              <a:ln w="53975">
                <a:solidFill>
                  <a:srgbClr val="7030A0"/>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descr="Flask">
              <a:extLst>
                <a:ext uri="{FF2B5EF4-FFF2-40B4-BE49-F238E27FC236}">
                  <a16:creationId xmlns:a16="http://schemas.microsoft.com/office/drawing/2014/main" id="{A9CF6EFC-46B6-4049-AEEC-6BD3E65C3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990" y="5580430"/>
              <a:ext cx="510918" cy="510918"/>
            </a:xfrm>
            <a:prstGeom prst="rect">
              <a:avLst/>
            </a:prstGeom>
            <a:ln>
              <a:solidFill>
                <a:srgbClr val="7030A0"/>
              </a:solidFill>
            </a:ln>
          </p:spPr>
        </p:pic>
        <p:sp>
          <p:nvSpPr>
            <p:cNvPr id="51" name="Rectangle 50">
              <a:extLst>
                <a:ext uri="{FF2B5EF4-FFF2-40B4-BE49-F238E27FC236}">
                  <a16:creationId xmlns:a16="http://schemas.microsoft.com/office/drawing/2014/main" id="{E3EE4BAE-0198-4F4A-BF5F-9CA543107555}"/>
                </a:ext>
              </a:extLst>
            </p:cNvPr>
            <p:cNvSpPr/>
            <p:nvPr/>
          </p:nvSpPr>
          <p:spPr>
            <a:xfrm>
              <a:off x="1414283" y="5318116"/>
              <a:ext cx="1046898" cy="781318"/>
            </a:xfrm>
            <a:prstGeom prst="rect">
              <a:avLst/>
            </a:prstGeom>
            <a:noFill/>
            <a:ln w="3492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9EC2E1E-2492-496A-AD4D-25D04CA54CA0}"/>
              </a:ext>
            </a:extLst>
          </p:cNvPr>
          <p:cNvGrpSpPr/>
          <p:nvPr/>
        </p:nvGrpSpPr>
        <p:grpSpPr>
          <a:xfrm>
            <a:off x="9326581" y="1269838"/>
            <a:ext cx="2294736" cy="1901952"/>
            <a:chOff x="9897264" y="2690336"/>
            <a:chExt cx="2294736" cy="1910575"/>
          </a:xfrm>
        </p:grpSpPr>
        <p:grpSp>
          <p:nvGrpSpPr>
            <p:cNvPr id="255" name="Group 254">
              <a:extLst>
                <a:ext uri="{FF2B5EF4-FFF2-40B4-BE49-F238E27FC236}">
                  <a16:creationId xmlns:a16="http://schemas.microsoft.com/office/drawing/2014/main" id="{8BF164C4-BD9B-45FA-AC7F-0D0C8383E1C6}"/>
                </a:ext>
              </a:extLst>
            </p:cNvPr>
            <p:cNvGrpSpPr/>
            <p:nvPr/>
          </p:nvGrpSpPr>
          <p:grpSpPr>
            <a:xfrm>
              <a:off x="9897264" y="2690336"/>
              <a:ext cx="2294736" cy="1910575"/>
              <a:chOff x="100251" y="4843677"/>
              <a:chExt cx="2317471" cy="1910575"/>
            </a:xfrm>
          </p:grpSpPr>
          <p:sp>
            <p:nvSpPr>
              <p:cNvPr id="260" name="Rectangle 259">
                <a:extLst>
                  <a:ext uri="{FF2B5EF4-FFF2-40B4-BE49-F238E27FC236}">
                    <a16:creationId xmlns:a16="http://schemas.microsoft.com/office/drawing/2014/main" id="{48350EC9-EBB8-4929-B544-8B9D62071080}"/>
                  </a:ext>
                </a:extLst>
              </p:cNvPr>
              <p:cNvSpPr/>
              <p:nvPr/>
            </p:nvSpPr>
            <p:spPr>
              <a:xfrm>
                <a:off x="119762" y="4848179"/>
                <a:ext cx="2025601" cy="190607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1" name="TextBox 260">
                <a:extLst>
                  <a:ext uri="{FF2B5EF4-FFF2-40B4-BE49-F238E27FC236}">
                    <a16:creationId xmlns:a16="http://schemas.microsoft.com/office/drawing/2014/main" id="{B6B1C3C4-40DB-44FE-A7F1-D4339BCE335F}"/>
                  </a:ext>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4</a:t>
                </a:r>
              </a:p>
            </p:txBody>
          </p:sp>
          <p:grpSp>
            <p:nvGrpSpPr>
              <p:cNvPr id="262" name="Group 261">
                <a:extLst>
                  <a:ext uri="{FF2B5EF4-FFF2-40B4-BE49-F238E27FC236}">
                    <a16:creationId xmlns:a16="http://schemas.microsoft.com/office/drawing/2014/main" id="{BA939DC0-1286-4F48-8F55-5BD671206EDE}"/>
                  </a:ext>
                </a:extLst>
              </p:cNvPr>
              <p:cNvGrpSpPr/>
              <p:nvPr/>
            </p:nvGrpSpPr>
            <p:grpSpPr>
              <a:xfrm>
                <a:off x="298356" y="6110313"/>
                <a:ext cx="1051145" cy="455144"/>
                <a:chOff x="867614" y="5093594"/>
                <a:chExt cx="1051145" cy="321717"/>
              </a:xfrm>
            </p:grpSpPr>
            <p:cxnSp>
              <p:nvCxnSpPr>
                <p:cNvPr id="270" name="Straight Connector 269">
                  <a:extLst>
                    <a:ext uri="{FF2B5EF4-FFF2-40B4-BE49-F238E27FC236}">
                      <a16:creationId xmlns:a16="http://schemas.microsoft.com/office/drawing/2014/main" id="{2CD553F4-3D96-4303-B9C8-DED55D6DBE68}"/>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E405E6E-1197-42A5-8D06-8628E5158744}"/>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A44BA6F3-887C-4F90-A686-9C3843BCF8C0}"/>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Computer">
              <a:extLst>
                <a:ext uri="{FF2B5EF4-FFF2-40B4-BE49-F238E27FC236}">
                  <a16:creationId xmlns:a16="http://schemas.microsoft.com/office/drawing/2014/main" id="{D411E029-0892-4E64-809E-770217457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sp>
        <p:nvSpPr>
          <p:cNvPr id="275" name="Title 2">
            <a:extLst>
              <a:ext uri="{FF2B5EF4-FFF2-40B4-BE49-F238E27FC236}">
                <a16:creationId xmlns:a16="http://schemas.microsoft.com/office/drawing/2014/main" id="{733B69CC-051F-4ED6-A68B-04EB5C17E9B4}"/>
              </a:ext>
            </a:extLst>
          </p:cNvPr>
          <p:cNvSpPr>
            <a:spLocks noGrp="1"/>
          </p:cNvSpPr>
          <p:nvPr>
            <p:ph type="title"/>
          </p:nvPr>
        </p:nvSpPr>
        <p:spPr/>
        <p:txBody>
          <a:bodyPr anchor="ctr"/>
          <a:lstStyle/>
          <a:p>
            <a:r>
              <a:rPr lang="en-US" dirty="0"/>
              <a:t>Remember our Process: Balanced</a:t>
            </a:r>
          </a:p>
        </p:txBody>
      </p:sp>
      <p:pic>
        <p:nvPicPr>
          <p:cNvPr id="20" name="Graphic 19" descr="Woman">
            <a:extLst>
              <a:ext uri="{FF2B5EF4-FFF2-40B4-BE49-F238E27FC236}">
                <a16:creationId xmlns:a16="http://schemas.microsoft.com/office/drawing/2014/main" id="{97DCCFE6-DF2D-4543-AB2F-5F425AB4C9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8825" y="1754717"/>
            <a:ext cx="1302248" cy="1302248"/>
          </a:xfrm>
          <a:prstGeom prst="rect">
            <a:avLst/>
          </a:prstGeom>
        </p:spPr>
      </p:pic>
      <p:pic>
        <p:nvPicPr>
          <p:cNvPr id="277" name="Graphic 276" descr="Woman">
            <a:extLst>
              <a:ext uri="{FF2B5EF4-FFF2-40B4-BE49-F238E27FC236}">
                <a16:creationId xmlns:a16="http://schemas.microsoft.com/office/drawing/2014/main" id="{5CB101BB-1E72-4C95-8519-52810E0315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9069" y="1720929"/>
            <a:ext cx="1302248" cy="1302248"/>
          </a:xfrm>
          <a:prstGeom prst="rect">
            <a:avLst/>
          </a:prstGeom>
        </p:spPr>
      </p:pic>
      <p:cxnSp>
        <p:nvCxnSpPr>
          <p:cNvPr id="24" name="Straight Connector 23">
            <a:extLst>
              <a:ext uri="{FF2B5EF4-FFF2-40B4-BE49-F238E27FC236}">
                <a16:creationId xmlns:a16="http://schemas.microsoft.com/office/drawing/2014/main" id="{BDDA1AC8-30E8-46D5-AFF4-99FB62DFF1E9}"/>
              </a:ext>
            </a:extLst>
          </p:cNvPr>
          <p:cNvCxnSpPr>
            <a:cxnSpLocks/>
          </p:cNvCxnSpPr>
          <p:nvPr/>
        </p:nvCxnSpPr>
        <p:spPr>
          <a:xfrm flipH="1">
            <a:off x="270418" y="3598360"/>
            <a:ext cx="4047" cy="2621791"/>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6EB178A-6BDA-4F51-BA4A-56C5074E75A4}"/>
              </a:ext>
            </a:extLst>
          </p:cNvPr>
          <p:cNvCxnSpPr>
            <a:cxnSpLocks/>
          </p:cNvCxnSpPr>
          <p:nvPr/>
        </p:nvCxnSpPr>
        <p:spPr>
          <a:xfrm flipH="1">
            <a:off x="271519" y="6220151"/>
            <a:ext cx="1166513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Rectangle 278">
            <a:extLst>
              <a:ext uri="{FF2B5EF4-FFF2-40B4-BE49-F238E27FC236}">
                <a16:creationId xmlns:a16="http://schemas.microsoft.com/office/drawing/2014/main" id="{9FF89130-B9C2-49C4-A639-AEA6E8327E91}"/>
              </a:ext>
            </a:extLst>
          </p:cNvPr>
          <p:cNvSpPr/>
          <p:nvPr/>
        </p:nvSpPr>
        <p:spPr>
          <a:xfrm>
            <a:off x="678404" y="837485"/>
            <a:ext cx="949248" cy="377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15 sec</a:t>
            </a:r>
          </a:p>
        </p:txBody>
      </p:sp>
      <p:sp>
        <p:nvSpPr>
          <p:cNvPr id="280" name="Rectangle 279">
            <a:extLst>
              <a:ext uri="{FF2B5EF4-FFF2-40B4-BE49-F238E27FC236}">
                <a16:creationId xmlns:a16="http://schemas.microsoft.com/office/drawing/2014/main" id="{04F356BF-0D4F-4C6E-8FB3-E4085ED48350}"/>
              </a:ext>
            </a:extLst>
          </p:cNvPr>
          <p:cNvSpPr/>
          <p:nvPr/>
        </p:nvSpPr>
        <p:spPr>
          <a:xfrm>
            <a:off x="3332902" y="832378"/>
            <a:ext cx="926720" cy="389339"/>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585A5C"/>
                </a:solidFill>
                <a:latin typeface="Arial"/>
              </a:rPr>
              <a:t>35</a:t>
            </a:r>
            <a:r>
              <a:rPr kumimoji="0" lang="en-US" sz="1800" b="0" i="0" u="none" strike="noStrike" kern="1200" cap="none" spc="0" normalizeH="0" baseline="0" noProof="0" dirty="0">
                <a:ln>
                  <a:noFill/>
                </a:ln>
                <a:solidFill>
                  <a:srgbClr val="585A5C"/>
                </a:solidFill>
                <a:effectLst/>
                <a:uLnTx/>
                <a:uFillTx/>
                <a:latin typeface="Arial"/>
                <a:ea typeface="+mn-ea"/>
                <a:cs typeface="+mn-cs"/>
              </a:rPr>
              <a:t> sec</a:t>
            </a:r>
          </a:p>
        </p:txBody>
      </p:sp>
      <p:sp>
        <p:nvSpPr>
          <p:cNvPr id="282" name="Rectangle 281">
            <a:extLst>
              <a:ext uri="{FF2B5EF4-FFF2-40B4-BE49-F238E27FC236}">
                <a16:creationId xmlns:a16="http://schemas.microsoft.com/office/drawing/2014/main" id="{B7EE501D-E0BF-472E-91D6-F10AEB4DA7AF}"/>
              </a:ext>
            </a:extLst>
          </p:cNvPr>
          <p:cNvSpPr/>
          <p:nvPr/>
        </p:nvSpPr>
        <p:spPr>
          <a:xfrm>
            <a:off x="9585565" y="807118"/>
            <a:ext cx="1544721" cy="40783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80 sec</a:t>
            </a:r>
          </a:p>
        </p:txBody>
      </p:sp>
      <p:sp>
        <p:nvSpPr>
          <p:cNvPr id="286" name="TextBox 285">
            <a:extLst>
              <a:ext uri="{FF2B5EF4-FFF2-40B4-BE49-F238E27FC236}">
                <a16:creationId xmlns:a16="http://schemas.microsoft.com/office/drawing/2014/main" id="{F7DC3A00-45D0-4B7E-A2B1-5D27B8AA742F}"/>
              </a:ext>
            </a:extLst>
          </p:cNvPr>
          <p:cNvSpPr txBox="1"/>
          <p:nvPr/>
        </p:nvSpPr>
        <p:spPr>
          <a:xfrm rot="16200000">
            <a:off x="-668256" y="4332960"/>
            <a:ext cx="15305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Time</a:t>
            </a:r>
          </a:p>
        </p:txBody>
      </p:sp>
      <p:grpSp>
        <p:nvGrpSpPr>
          <p:cNvPr id="94" name="Group 93">
            <a:extLst/>
          </p:cNvPr>
          <p:cNvGrpSpPr/>
          <p:nvPr/>
        </p:nvGrpSpPr>
        <p:grpSpPr>
          <a:xfrm>
            <a:off x="65095" y="1269838"/>
            <a:ext cx="2294736" cy="1901952"/>
            <a:chOff x="9897264" y="2690336"/>
            <a:chExt cx="2294736" cy="1910575"/>
          </a:xfrm>
        </p:grpSpPr>
        <p:grpSp>
          <p:nvGrpSpPr>
            <p:cNvPr id="95" name="Group 94">
              <a:extLst/>
            </p:cNvPr>
            <p:cNvGrpSpPr/>
            <p:nvPr/>
          </p:nvGrpSpPr>
          <p:grpSpPr>
            <a:xfrm>
              <a:off x="9897264" y="2690336"/>
              <a:ext cx="2294736" cy="1910575"/>
              <a:chOff x="100251" y="4843677"/>
              <a:chExt cx="2317471" cy="1910575"/>
            </a:xfrm>
          </p:grpSpPr>
          <p:sp>
            <p:nvSpPr>
              <p:cNvPr id="97" name="Rectangle 96">
                <a:extLst/>
              </p:cNvPr>
              <p:cNvSpPr/>
              <p:nvPr/>
            </p:nvSpPr>
            <p:spPr>
              <a:xfrm>
                <a:off x="119762" y="4848179"/>
                <a:ext cx="2025601" cy="1906073"/>
              </a:xfrm>
              <a:prstGeom prst="rect">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TextBox 97">
                <a:extLst/>
              </p:cNvPr>
              <p:cNvSpPr txBox="1"/>
              <p:nvPr/>
            </p:nvSpPr>
            <p:spPr>
              <a:xfrm>
                <a:off x="100251" y="4843677"/>
                <a:ext cx="23174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1</a:t>
                </a:r>
              </a:p>
            </p:txBody>
          </p:sp>
          <p:grpSp>
            <p:nvGrpSpPr>
              <p:cNvPr id="99" name="Group 98">
                <a:extLst/>
              </p:cNvPr>
              <p:cNvGrpSpPr/>
              <p:nvPr/>
            </p:nvGrpSpPr>
            <p:grpSpPr>
              <a:xfrm>
                <a:off x="298356" y="6110313"/>
                <a:ext cx="1051145" cy="455144"/>
                <a:chOff x="867614" y="5093594"/>
                <a:chExt cx="1051145" cy="321717"/>
              </a:xfrm>
            </p:grpSpPr>
            <p:cxnSp>
              <p:nvCxnSpPr>
                <p:cNvPr id="100" name="Straight Connector 99">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96" name="Graphic 95" descr="Computer">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325" y="3164916"/>
              <a:ext cx="914400" cy="914400"/>
            </a:xfrm>
            <a:prstGeom prst="rect">
              <a:avLst/>
            </a:prstGeom>
          </p:spPr>
        </p:pic>
      </p:grpSp>
      <p:pic>
        <p:nvPicPr>
          <p:cNvPr id="103" name="Graphic 102"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193" y="1743380"/>
            <a:ext cx="1302248" cy="1302248"/>
          </a:xfrm>
          <a:prstGeom prst="rect">
            <a:avLst/>
          </a:prstGeom>
        </p:spPr>
      </p:pic>
      <p:grpSp>
        <p:nvGrpSpPr>
          <p:cNvPr id="7" name="Group 6"/>
          <p:cNvGrpSpPr/>
          <p:nvPr/>
        </p:nvGrpSpPr>
        <p:grpSpPr>
          <a:xfrm>
            <a:off x="5238380" y="1269838"/>
            <a:ext cx="3837834" cy="1901952"/>
            <a:chOff x="5225309" y="3284387"/>
            <a:chExt cx="3837834" cy="1928788"/>
          </a:xfrm>
        </p:grpSpPr>
        <p:cxnSp>
          <p:nvCxnSpPr>
            <p:cNvPr id="252" name="Straight Connector 251">
              <a:extLst>
                <a:ext uri="{FF2B5EF4-FFF2-40B4-BE49-F238E27FC236}">
                  <a16:creationId xmlns:a16="http://schemas.microsoft.com/office/drawing/2014/main" id="{905E0724-6758-4E13-BD1D-4DA7151D3BC7}"/>
                </a:ext>
              </a:extLst>
            </p:cNvPr>
            <p:cNvCxnSpPr>
              <a:cxnSpLocks/>
            </p:cNvCxnSpPr>
            <p:nvPr/>
          </p:nvCxnSpPr>
          <p:spPr>
            <a:xfrm>
              <a:off x="8302117" y="4551023"/>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225309" y="3284387"/>
              <a:ext cx="3837834" cy="1928788"/>
              <a:chOff x="5986279" y="1330382"/>
              <a:chExt cx="3837834" cy="1928788"/>
            </a:xfrm>
          </p:grpSpPr>
          <p:pic>
            <p:nvPicPr>
              <p:cNvPr id="52" name="Graphic 51" descr="Flask">
                <a:extLst>
                  <a:ext uri="{FF2B5EF4-FFF2-40B4-BE49-F238E27FC236}">
                    <a16:creationId xmlns:a16="http://schemas.microsoft.com/office/drawing/2014/main" id="{1F999AC3-555D-440D-849A-06A5E02D3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411" y="2060042"/>
                <a:ext cx="510918" cy="510918"/>
              </a:xfrm>
              <a:prstGeom prst="rect">
                <a:avLst/>
              </a:prstGeom>
            </p:spPr>
          </p:pic>
          <p:grpSp>
            <p:nvGrpSpPr>
              <p:cNvPr id="4" name="Group 3"/>
              <p:cNvGrpSpPr/>
              <p:nvPr/>
            </p:nvGrpSpPr>
            <p:grpSpPr>
              <a:xfrm>
                <a:off x="5986279" y="1330382"/>
                <a:ext cx="3837834" cy="1928788"/>
                <a:chOff x="5956879" y="1330382"/>
                <a:chExt cx="3837834" cy="1928788"/>
              </a:xfrm>
            </p:grpSpPr>
            <p:pic>
              <p:nvPicPr>
                <p:cNvPr id="55" name="Graphic 54" descr="Flask">
                  <a:extLst>
                    <a:ext uri="{FF2B5EF4-FFF2-40B4-BE49-F238E27FC236}">
                      <a16:creationId xmlns:a16="http://schemas.microsoft.com/office/drawing/2014/main" id="{9FD5E281-780D-4BFE-9F97-10E624E73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1197" y="2060042"/>
                  <a:ext cx="510918" cy="510918"/>
                </a:xfrm>
                <a:prstGeom prst="rect">
                  <a:avLst/>
                </a:prstGeom>
              </p:spPr>
            </p:pic>
            <p:grpSp>
              <p:nvGrpSpPr>
                <p:cNvPr id="3" name="Group 2"/>
                <p:cNvGrpSpPr/>
                <p:nvPr/>
              </p:nvGrpSpPr>
              <p:grpSpPr>
                <a:xfrm>
                  <a:off x="5956879" y="1330382"/>
                  <a:ext cx="3837834" cy="1928788"/>
                  <a:chOff x="5956879" y="1330382"/>
                  <a:chExt cx="3837834" cy="1928788"/>
                </a:xfrm>
              </p:grpSpPr>
              <p:pic>
                <p:nvPicPr>
                  <p:cNvPr id="53" name="Graphic 52" descr="Flask">
                    <a:extLst>
                      <a:ext uri="{FF2B5EF4-FFF2-40B4-BE49-F238E27FC236}">
                        <a16:creationId xmlns:a16="http://schemas.microsoft.com/office/drawing/2014/main" id="{CEFA95DF-E765-4381-B081-60F9A362F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472" y="2060042"/>
                    <a:ext cx="510918" cy="510918"/>
                  </a:xfrm>
                  <a:prstGeom prst="rect">
                    <a:avLst/>
                  </a:prstGeom>
                </p:spPr>
              </p:pic>
              <p:sp>
                <p:nvSpPr>
                  <p:cNvPr id="68" name="Rectangle 67">
                    <a:extLst>
                      <a:ext uri="{FF2B5EF4-FFF2-40B4-BE49-F238E27FC236}">
                        <a16:creationId xmlns:a16="http://schemas.microsoft.com/office/drawing/2014/main" id="{215FB957-8CF9-47A6-A714-0B9176B1F21F}"/>
                      </a:ext>
                    </a:extLst>
                  </p:cNvPr>
                  <p:cNvSpPr/>
                  <p:nvPr/>
                </p:nvSpPr>
                <p:spPr>
                  <a:xfrm>
                    <a:off x="7297338" y="1800319"/>
                    <a:ext cx="1046898"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 name="Group 1"/>
                  <p:cNvGrpSpPr/>
                  <p:nvPr/>
                </p:nvGrpSpPr>
                <p:grpSpPr>
                  <a:xfrm>
                    <a:off x="5956879" y="1330382"/>
                    <a:ext cx="3837834" cy="1928788"/>
                    <a:chOff x="5947742" y="1325880"/>
                    <a:chExt cx="3837834" cy="1928788"/>
                  </a:xfrm>
                </p:grpSpPr>
                <p:pic>
                  <p:nvPicPr>
                    <p:cNvPr id="54" name="Graphic 53" descr="Flask">
                      <a:extLst>
                        <a:ext uri="{FF2B5EF4-FFF2-40B4-BE49-F238E27FC236}">
                          <a16:creationId xmlns:a16="http://schemas.microsoft.com/office/drawing/2014/main" id="{A3982E9F-D015-49DE-9C58-0A16D8CD8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0136" y="2060042"/>
                      <a:ext cx="510918" cy="510918"/>
                    </a:xfrm>
                    <a:prstGeom prst="rect">
                      <a:avLst/>
                    </a:prstGeom>
                  </p:spPr>
                </p:pic>
                <p:sp>
                  <p:nvSpPr>
                    <p:cNvPr id="56" name="Rectangle 55">
                      <a:extLst>
                        <a:ext uri="{FF2B5EF4-FFF2-40B4-BE49-F238E27FC236}">
                          <a16:creationId xmlns:a16="http://schemas.microsoft.com/office/drawing/2014/main" id="{166CCB76-C600-4172-A4D1-6DE9E190300F}"/>
                        </a:ext>
                      </a:extLst>
                    </p:cNvPr>
                    <p:cNvSpPr/>
                    <p:nvPr/>
                  </p:nvSpPr>
                  <p:spPr>
                    <a:xfrm>
                      <a:off x="5947742" y="1348595"/>
                      <a:ext cx="3837834" cy="1906073"/>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281CE428-DA58-4FA5-9D2D-ECA6F2661336}"/>
                        </a:ext>
                      </a:extLst>
                    </p:cNvPr>
                    <p:cNvSpPr txBox="1"/>
                    <p:nvPr/>
                  </p:nvSpPr>
                  <p:spPr>
                    <a:xfrm>
                      <a:off x="5983306" y="1325880"/>
                      <a:ext cx="24606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Role 3</a:t>
                      </a:r>
                    </a:p>
                  </p:txBody>
                </p:sp>
                <p:grpSp>
                  <p:nvGrpSpPr>
                    <p:cNvPr id="58" name="Group 57">
                      <a:extLst>
                        <a:ext uri="{FF2B5EF4-FFF2-40B4-BE49-F238E27FC236}">
                          <a16:creationId xmlns:a16="http://schemas.microsoft.com/office/drawing/2014/main" id="{04B33424-5635-49BF-AB10-7E388C01645E}"/>
                        </a:ext>
                      </a:extLst>
                    </p:cNvPr>
                    <p:cNvGrpSpPr/>
                    <p:nvPr/>
                  </p:nvGrpSpPr>
                  <p:grpSpPr>
                    <a:xfrm>
                      <a:off x="6181411" y="2592516"/>
                      <a:ext cx="1051145" cy="455144"/>
                      <a:chOff x="867614" y="5093594"/>
                      <a:chExt cx="1051145" cy="321717"/>
                    </a:xfrm>
                  </p:grpSpPr>
                  <p:cxnSp>
                    <p:nvCxnSpPr>
                      <p:cNvPr id="59" name="Straight Connector 58">
                        <a:extLst>
                          <a:ext uri="{FF2B5EF4-FFF2-40B4-BE49-F238E27FC236}">
                            <a16:creationId xmlns:a16="http://schemas.microsoft.com/office/drawing/2014/main" id="{F1DD423A-81A6-40A5-B6FB-7F856654982F}"/>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1C0EE5-2A20-4B9E-9287-A02342FB39F3}"/>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8678BC-64E7-4ED6-AD83-88CE24652DFB}"/>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8B82BA5B-3FF9-461A-9D42-04824B742876}"/>
                        </a:ext>
                      </a:extLst>
                    </p:cNvPr>
                    <p:cNvGrpSpPr/>
                    <p:nvPr/>
                  </p:nvGrpSpPr>
                  <p:grpSpPr>
                    <a:xfrm>
                      <a:off x="7302214" y="2592516"/>
                      <a:ext cx="1051145" cy="455144"/>
                      <a:chOff x="867614" y="5093594"/>
                      <a:chExt cx="1051145" cy="321717"/>
                    </a:xfrm>
                  </p:grpSpPr>
                  <p:cxnSp>
                    <p:nvCxnSpPr>
                      <p:cNvPr id="63" name="Straight Connector 62">
                        <a:extLst>
                          <a:ext uri="{FF2B5EF4-FFF2-40B4-BE49-F238E27FC236}">
                            <a16:creationId xmlns:a16="http://schemas.microsoft.com/office/drawing/2014/main" id="{E59771A5-3841-423C-8B5D-9036781DD7B0}"/>
                          </a:ext>
                        </a:extLst>
                      </p:cNvPr>
                      <p:cNvCxnSpPr/>
                      <p:nvPr/>
                    </p:nvCxnSpPr>
                    <p:spPr>
                      <a:xfrm>
                        <a:off x="867614" y="5093594"/>
                        <a:ext cx="1051145" cy="0"/>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AF3BDD6-E3ED-4910-BE77-2876AB42211F}"/>
                          </a:ext>
                        </a:extLst>
                      </p:cNvPr>
                      <p:cNvCxnSpPr>
                        <a:cxnSpLocks/>
                      </p:cNvCxnSpPr>
                      <p:nvPr/>
                    </p:nvCxnSpPr>
                    <p:spPr>
                      <a:xfrm>
                        <a:off x="981377"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80D0E03-730B-4F3B-90AB-560B3A311D4E}"/>
                          </a:ext>
                        </a:extLst>
                      </p:cNvPr>
                      <p:cNvCxnSpPr>
                        <a:cxnSpLocks/>
                      </p:cNvCxnSpPr>
                      <p:nvPr/>
                    </p:nvCxnSpPr>
                    <p:spPr>
                      <a:xfrm>
                        <a:off x="1756330" y="5093594"/>
                        <a:ext cx="0" cy="321717"/>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67" name="Graphic 66" descr="Flask">
                      <a:extLst>
                        <a:ext uri="{FF2B5EF4-FFF2-40B4-BE49-F238E27FC236}">
                          <a16:creationId xmlns:a16="http://schemas.microsoft.com/office/drawing/2014/main" id="{5944F105-D627-4260-9CA3-E1F838884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0045" y="2062633"/>
                      <a:ext cx="510918" cy="510918"/>
                    </a:xfrm>
                    <a:prstGeom prst="rect">
                      <a:avLst/>
                    </a:prstGeom>
                  </p:spPr>
                </p:pic>
                <p:cxnSp>
                  <p:nvCxnSpPr>
                    <p:cNvPr id="253" name="Straight Connector 252">
                      <a:extLst>
                        <a:ext uri="{FF2B5EF4-FFF2-40B4-BE49-F238E27FC236}">
                          <a16:creationId xmlns:a16="http://schemas.microsoft.com/office/drawing/2014/main" id="{F5575E82-0B56-4B49-8146-5356F07B2E9C}"/>
                        </a:ext>
                      </a:extLst>
                    </p:cNvPr>
                    <p:cNvCxnSpPr>
                      <a:cxnSpLocks/>
                    </p:cNvCxnSpPr>
                    <p:nvPr/>
                  </p:nvCxnSpPr>
                  <p:spPr>
                    <a:xfrm>
                      <a:off x="9520183" y="2599660"/>
                      <a:ext cx="0" cy="455144"/>
                    </a:xfrm>
                    <a:prstGeom prst="line">
                      <a:avLst/>
                    </a:prstGeom>
                    <a:ln w="539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DAE81F11-7D91-4C21-B188-94B802E6C6C1}"/>
                        </a:ext>
                      </a:extLst>
                    </p:cNvPr>
                    <p:cNvSpPr/>
                    <p:nvPr/>
                  </p:nvSpPr>
                  <p:spPr>
                    <a:xfrm>
                      <a:off x="8876626" y="1807463"/>
                      <a:ext cx="762131" cy="781318"/>
                    </a:xfrm>
                    <a:prstGeom prst="rect">
                      <a:avLst/>
                    </a:prstGeom>
                    <a:noFill/>
                    <a:ln w="34925">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4" name="Graphic 103" descr="Woman">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1434" y="1803208"/>
                      <a:ext cx="1302248" cy="1302248"/>
                    </a:xfrm>
                    <a:prstGeom prst="rect">
                      <a:avLst/>
                    </a:prstGeom>
                  </p:spPr>
                </p:pic>
              </p:grpSp>
            </p:grpSp>
          </p:grpSp>
        </p:grpSp>
      </p:grpSp>
      <p:sp>
        <p:nvSpPr>
          <p:cNvPr id="109" name="Rectangle 108">
            <a:extLst/>
          </p:cNvPr>
          <p:cNvSpPr/>
          <p:nvPr/>
        </p:nvSpPr>
        <p:spPr>
          <a:xfrm>
            <a:off x="6299699" y="853707"/>
            <a:ext cx="1730924" cy="3707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A5C"/>
                </a:solidFill>
                <a:effectLst/>
                <a:uLnTx/>
                <a:uFillTx/>
                <a:latin typeface="Arial"/>
                <a:ea typeface="+mn-ea"/>
                <a:cs typeface="+mn-cs"/>
              </a:rPr>
              <a:t>10</a:t>
            </a:r>
            <a:r>
              <a:rPr kumimoji="0" lang="en-US" sz="1800" b="0" i="0" u="none" strike="noStrike" kern="1200" cap="none" spc="0" normalizeH="0" noProof="0" dirty="0">
                <a:ln>
                  <a:noFill/>
                </a:ln>
                <a:solidFill>
                  <a:srgbClr val="585A5C"/>
                </a:solidFill>
                <a:effectLst/>
                <a:uLnTx/>
                <a:uFillTx/>
                <a:latin typeface="Arial"/>
                <a:ea typeface="+mn-ea"/>
                <a:cs typeface="+mn-cs"/>
              </a:rPr>
              <a:t> seconds</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cxnSp>
        <p:nvCxnSpPr>
          <p:cNvPr id="70" name="Straight Connector 69">
            <a:extLst/>
          </p:cNvPr>
          <p:cNvCxnSpPr>
            <a:cxnSpLocks/>
          </p:cNvCxnSpPr>
          <p:nvPr/>
        </p:nvCxnSpPr>
        <p:spPr>
          <a:xfrm flipV="1">
            <a:off x="-55064" y="3563733"/>
            <a:ext cx="12034528" cy="16257"/>
          </a:xfrm>
          <a:prstGeom prst="line">
            <a:avLst/>
          </a:prstGeom>
          <a:ln w="31750">
            <a:solidFill>
              <a:schemeClr val="accent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1" name="Text Placeholder 1">
            <a:extLst/>
          </p:cNvPr>
          <p:cNvSpPr txBox="1">
            <a:spLocks/>
          </p:cNvSpPr>
          <p:nvPr/>
        </p:nvSpPr>
        <p:spPr>
          <a:xfrm>
            <a:off x="-104689" y="3287416"/>
            <a:ext cx="1391920" cy="336142"/>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Clr>
                <a:srgbClr val="646566"/>
              </a:buClr>
              <a:buFontTx/>
              <a:buNone/>
              <a:defRPr sz="2800" kern="1200" baseline="0">
                <a:solidFill>
                  <a:schemeClr val="tx1"/>
                </a:solidFill>
                <a:latin typeface="Calibri" panose="020F0502020204030204" pitchFamily="34" charset="0"/>
                <a:ea typeface="+mn-ea"/>
                <a:cs typeface="Arial"/>
              </a:defRPr>
            </a:lvl1pPr>
            <a:lvl2pPr marL="457200" indent="-225425" algn="l" defTabSz="457200" rtl="0" eaLnBrk="1" latinLnBrk="0" hangingPunct="1">
              <a:spcBef>
                <a:spcPct val="20000"/>
              </a:spcBef>
              <a:buClr>
                <a:srgbClr val="646566"/>
              </a:buClr>
              <a:buFont typeface="Arial"/>
              <a:buChar char="•"/>
              <a:defRPr sz="2400" kern="1200">
                <a:solidFill>
                  <a:schemeClr val="tx1"/>
                </a:solidFill>
                <a:latin typeface="Calibri" panose="020F0502020204030204" pitchFamily="34" charset="0"/>
                <a:ea typeface="+mn-ea"/>
                <a:cs typeface="Arial"/>
              </a:defRPr>
            </a:lvl2pPr>
            <a:lvl3pPr marL="685800" indent="-228600" algn="l" defTabSz="457200" rtl="0" eaLnBrk="1" latinLnBrk="0" hangingPunct="1">
              <a:spcBef>
                <a:spcPct val="20000"/>
              </a:spcBef>
              <a:buClr>
                <a:srgbClr val="646566"/>
              </a:buClr>
              <a:buFont typeface="Arial"/>
              <a:buChar char="•"/>
              <a:defRPr sz="2200" kern="1200">
                <a:solidFill>
                  <a:schemeClr val="tx1"/>
                </a:solidFill>
                <a:latin typeface="Calibri" panose="020F0502020204030204" pitchFamily="34" charset="0"/>
                <a:ea typeface="+mn-ea"/>
                <a:cs typeface="Arial"/>
              </a:defRPr>
            </a:lvl3pPr>
            <a:lvl4pPr marL="914400" indent="-228600" algn="l" defTabSz="457200" rtl="0" eaLnBrk="1" latinLnBrk="0" hangingPunct="1">
              <a:spcBef>
                <a:spcPct val="20000"/>
              </a:spcBef>
              <a:buClr>
                <a:srgbClr val="646566"/>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646566"/>
              </a:buClr>
              <a:buFont typeface="Arial"/>
              <a:buChar char="•"/>
              <a:defRPr sz="12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10 seconds</a:t>
            </a:r>
          </a:p>
        </p:txBody>
      </p:sp>
      <p:sp>
        <p:nvSpPr>
          <p:cNvPr id="72" name="Rectangle 71">
            <a:extLst/>
          </p:cNvPr>
          <p:cNvSpPr/>
          <p:nvPr/>
        </p:nvSpPr>
        <p:spPr>
          <a:xfrm>
            <a:off x="340003" y="3598422"/>
            <a:ext cx="868680" cy="256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585A5C"/>
                </a:solidFill>
                <a:latin typeface="Arial"/>
              </a:rPr>
              <a:t>Role 1 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74" name="Rectangle 73">
            <a:extLst/>
          </p:cNvPr>
          <p:cNvSpPr/>
          <p:nvPr/>
        </p:nvSpPr>
        <p:spPr>
          <a:xfrm>
            <a:off x="2959374" y="3598692"/>
            <a:ext cx="868680" cy="256032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585A5C"/>
                </a:solidFill>
                <a:latin typeface="Arial"/>
              </a:rPr>
              <a:t>Role 2</a:t>
            </a:r>
          </a:p>
          <a:p>
            <a:pPr lvl="0" algn="ctr">
              <a:defRPr/>
            </a:pP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75" name="Rectangle 74">
            <a:extLst/>
          </p:cNvPr>
          <p:cNvSpPr/>
          <p:nvPr/>
        </p:nvSpPr>
        <p:spPr>
          <a:xfrm>
            <a:off x="3828911" y="3591345"/>
            <a:ext cx="868680" cy="256032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dirty="0">
                <a:solidFill>
                  <a:srgbClr val="585A5C"/>
                </a:solidFill>
                <a:latin typeface="Arial"/>
              </a:rPr>
              <a:t>Role 2 10</a:t>
            </a:r>
            <a:r>
              <a:rPr lang="en-US" dirty="0">
                <a:solidFill>
                  <a:srgbClr val="585A5C"/>
                </a:solidFill>
              </a:rPr>
              <a:t>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1" name="Rectangle 80">
            <a:extLst/>
          </p:cNvPr>
          <p:cNvSpPr/>
          <p:nvPr/>
        </p:nvSpPr>
        <p:spPr>
          <a:xfrm>
            <a:off x="5645295" y="3598360"/>
            <a:ext cx="879961" cy="256032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dirty="0">
                <a:solidFill>
                  <a:srgbClr val="585A5C"/>
                </a:solidFill>
                <a:latin typeface="Arial"/>
              </a:rPr>
              <a:t>Role 3 </a:t>
            </a: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2" name="Rectangle 81">
            <a:extLst/>
          </p:cNvPr>
          <p:cNvSpPr/>
          <p:nvPr/>
        </p:nvSpPr>
        <p:spPr>
          <a:xfrm>
            <a:off x="1225767" y="4966870"/>
            <a:ext cx="848005" cy="12014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585A5C"/>
                </a:solidFill>
                <a:latin typeface="Arial"/>
              </a:rPr>
              <a:t>Role 1 5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4" name="Rectangle 83">
            <a:extLst/>
          </p:cNvPr>
          <p:cNvSpPr/>
          <p:nvPr/>
        </p:nvSpPr>
        <p:spPr>
          <a:xfrm>
            <a:off x="6618856" y="3598360"/>
            <a:ext cx="879961" cy="256032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srgbClr val="585A5C"/>
                </a:solidFill>
                <a:latin typeface="Arial"/>
              </a:rPr>
              <a:t>Role 4 </a:t>
            </a: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5" name="Rectangle 84">
            <a:extLst/>
          </p:cNvPr>
          <p:cNvSpPr/>
          <p:nvPr/>
        </p:nvSpPr>
        <p:spPr>
          <a:xfrm>
            <a:off x="7488168" y="3598360"/>
            <a:ext cx="879961" cy="256032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srgbClr val="585A5C"/>
                </a:solidFill>
                <a:latin typeface="Arial"/>
              </a:rPr>
              <a:t>Role 4 </a:t>
            </a: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6" name="Rectangle 85">
            <a:extLst/>
          </p:cNvPr>
          <p:cNvSpPr/>
          <p:nvPr/>
        </p:nvSpPr>
        <p:spPr>
          <a:xfrm>
            <a:off x="9297287" y="3598360"/>
            <a:ext cx="879961" cy="256032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srgbClr val="585A5C"/>
                </a:solidFill>
                <a:latin typeface="Arial"/>
              </a:rPr>
              <a:t>Role 4 </a:t>
            </a: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8" name="Rectangle 87">
            <a:extLst/>
          </p:cNvPr>
          <p:cNvSpPr/>
          <p:nvPr/>
        </p:nvSpPr>
        <p:spPr>
          <a:xfrm>
            <a:off x="10187385" y="3598360"/>
            <a:ext cx="879961" cy="256032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srgbClr val="585A5C"/>
                </a:solidFill>
                <a:latin typeface="Arial"/>
              </a:rPr>
              <a:t>Role 4 </a:t>
            </a: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9" name="Rectangle 88">
            <a:extLst/>
          </p:cNvPr>
          <p:cNvSpPr/>
          <p:nvPr/>
        </p:nvSpPr>
        <p:spPr>
          <a:xfrm>
            <a:off x="11056697" y="3600733"/>
            <a:ext cx="879961" cy="256032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srgbClr val="585A5C"/>
                </a:solidFill>
                <a:latin typeface="Arial"/>
              </a:rPr>
              <a:t>Role 4 10</a:t>
            </a:r>
            <a:r>
              <a:rPr lang="en-US" dirty="0">
                <a:solidFill>
                  <a:srgbClr val="585A5C"/>
                </a:solidFill>
              </a:rPr>
              <a:t>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8" name="TextBox 7"/>
          <p:cNvSpPr txBox="1"/>
          <p:nvPr/>
        </p:nvSpPr>
        <p:spPr>
          <a:xfrm>
            <a:off x="8473158" y="4320889"/>
            <a:ext cx="690619" cy="830997"/>
          </a:xfrm>
          <a:prstGeom prst="rect">
            <a:avLst/>
          </a:prstGeom>
          <a:noFill/>
        </p:spPr>
        <p:txBody>
          <a:bodyPr wrap="square" rtlCol="0" anchor="ctr">
            <a:spAutoFit/>
          </a:bodyPr>
          <a:lstStyle/>
          <a:p>
            <a:pPr algn="ctr"/>
            <a:r>
              <a:rPr lang="en-US" sz="4800" baseline="0" dirty="0">
                <a:solidFill>
                  <a:srgbClr val="000000"/>
                </a:solidFill>
                <a:latin typeface="Calibri" panose="020F0502020204030204" pitchFamily="34" charset="0"/>
                <a:ea typeface="+mj-ea"/>
                <a:cs typeface="Arial"/>
              </a:rPr>
              <a:t>…</a:t>
            </a:r>
          </a:p>
        </p:txBody>
      </p:sp>
      <p:sp>
        <p:nvSpPr>
          <p:cNvPr id="73" name="Rectangle 72">
            <a:extLst/>
          </p:cNvPr>
          <p:cNvSpPr/>
          <p:nvPr/>
        </p:nvSpPr>
        <p:spPr>
          <a:xfrm>
            <a:off x="2079413" y="3598692"/>
            <a:ext cx="868680" cy="2560320"/>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585A5C"/>
                </a:solidFill>
                <a:latin typeface="Arial"/>
              </a:rPr>
              <a:t>Role 2</a:t>
            </a:r>
          </a:p>
          <a:p>
            <a:pPr lvl="0" algn="ctr">
              <a:defRPr/>
            </a:pPr>
            <a:r>
              <a:rPr lang="en-US" dirty="0">
                <a:solidFill>
                  <a:srgbClr val="585A5C"/>
                </a:solidFill>
              </a:rPr>
              <a:t>10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90" name="Rectangle 89">
            <a:extLst/>
          </p:cNvPr>
          <p:cNvSpPr/>
          <p:nvPr/>
        </p:nvSpPr>
        <p:spPr>
          <a:xfrm>
            <a:off x="4697366" y="4962929"/>
            <a:ext cx="868680" cy="1199037"/>
          </a:xfrm>
          <a:prstGeom prst="rect">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dirty="0">
                <a:solidFill>
                  <a:srgbClr val="585A5C"/>
                </a:solidFill>
                <a:latin typeface="Arial"/>
              </a:rPr>
              <a:t>Role 2 5</a:t>
            </a:r>
            <a:r>
              <a:rPr lang="en-US" dirty="0">
                <a:solidFill>
                  <a:srgbClr val="585A5C"/>
                </a:solidFill>
              </a:rPr>
              <a:t> sec</a:t>
            </a:r>
            <a:endParaRPr kumimoji="0" lang="en-US" sz="1800" b="0" i="0" u="none" strike="noStrike" kern="1200" cap="none" spc="0" normalizeH="0" baseline="0" noProof="0" dirty="0">
              <a:ln>
                <a:noFill/>
              </a:ln>
              <a:solidFill>
                <a:srgbClr val="585A5C"/>
              </a:solidFill>
              <a:effectLst/>
              <a:uLnTx/>
              <a:uFillTx/>
              <a:latin typeface="Arial"/>
              <a:ea typeface="+mn-ea"/>
              <a:cs typeface="+mn-cs"/>
            </a:endParaRPr>
          </a:p>
        </p:txBody>
      </p:sp>
      <p:sp>
        <p:nvSpPr>
          <p:cNvPr id="9" name="Oval 8"/>
          <p:cNvSpPr/>
          <p:nvPr/>
        </p:nvSpPr>
        <p:spPr>
          <a:xfrm>
            <a:off x="3049182" y="5436826"/>
            <a:ext cx="731520" cy="640080"/>
          </a:xfrm>
          <a:prstGeom prst="ellipse">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schemeClr>
                </a:solidFill>
              </a:rPr>
              <a:t>3.5</a:t>
            </a:r>
          </a:p>
        </p:txBody>
      </p:sp>
      <p:sp>
        <p:nvSpPr>
          <p:cNvPr id="91" name="Oval 90"/>
          <p:cNvSpPr/>
          <p:nvPr/>
        </p:nvSpPr>
        <p:spPr>
          <a:xfrm>
            <a:off x="408598" y="5435542"/>
            <a:ext cx="731520" cy="64008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1.5</a:t>
            </a:r>
          </a:p>
        </p:txBody>
      </p:sp>
      <p:sp>
        <p:nvSpPr>
          <p:cNvPr id="92" name="Oval 91"/>
          <p:cNvSpPr/>
          <p:nvPr/>
        </p:nvSpPr>
        <p:spPr>
          <a:xfrm>
            <a:off x="5789366" y="5514368"/>
            <a:ext cx="591817" cy="56125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lumMod val="75000"/>
                  </a:schemeClr>
                </a:solidFill>
              </a:rPr>
              <a:t>1</a:t>
            </a:r>
          </a:p>
        </p:txBody>
      </p:sp>
      <p:sp>
        <p:nvSpPr>
          <p:cNvPr id="93" name="Oval 92"/>
          <p:cNvSpPr/>
          <p:nvPr/>
        </p:nvSpPr>
        <p:spPr>
          <a:xfrm>
            <a:off x="8536799" y="5514369"/>
            <a:ext cx="591817" cy="56125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tx1">
                    <a:lumMod val="75000"/>
                  </a:schemeClr>
                </a:solidFill>
              </a:rPr>
              <a:t>8</a:t>
            </a:r>
          </a:p>
        </p:txBody>
      </p:sp>
      <p:sp>
        <p:nvSpPr>
          <p:cNvPr id="10" name="Arrow: Down 9"/>
          <p:cNvSpPr/>
          <p:nvPr/>
        </p:nvSpPr>
        <p:spPr>
          <a:xfrm>
            <a:off x="4988494" y="3887802"/>
            <a:ext cx="278589" cy="908011"/>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05" name="Arrow: Down 104"/>
          <p:cNvSpPr/>
          <p:nvPr/>
        </p:nvSpPr>
        <p:spPr>
          <a:xfrm>
            <a:off x="1521124" y="3866883"/>
            <a:ext cx="278589" cy="908011"/>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830985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wipe(down)">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74"/>
                                        </p:tgtEl>
                                        <p:attrNameLst>
                                          <p:attrName>style.visibility</p:attrName>
                                        </p:attrNameLst>
                                      </p:cBhvr>
                                      <p:to>
                                        <p:strVal val="visible"/>
                                      </p:to>
                                    </p:set>
                                    <p:animEffect transition="in" filter="wipe(down)">
                                      <p:cBhvr>
                                        <p:cTn id="18" dur="500"/>
                                        <p:tgtEl>
                                          <p:spTgt spid="74"/>
                                        </p:tgtEl>
                                      </p:cBhvr>
                                    </p:animEffect>
                                  </p:childTnLst>
                                </p:cTn>
                              </p:par>
                              <p:par>
                                <p:cTn id="19" presetID="22" presetClass="entr" presetSubtype="4" fill="hold" grpId="0" nodeType="withEffect">
                                  <p:stCondLst>
                                    <p:cond delay="2000"/>
                                  </p:stCondLst>
                                  <p:childTnLst>
                                    <p:set>
                                      <p:cBhvr>
                                        <p:cTn id="20" dur="1" fill="hold">
                                          <p:stCondLst>
                                            <p:cond delay="0"/>
                                          </p:stCondLst>
                                        </p:cTn>
                                        <p:tgtEl>
                                          <p:spTgt spid="75"/>
                                        </p:tgtEl>
                                        <p:attrNameLst>
                                          <p:attrName>style.visibility</p:attrName>
                                        </p:attrNameLst>
                                      </p:cBhvr>
                                      <p:to>
                                        <p:strVal val="visible"/>
                                      </p:to>
                                    </p:set>
                                    <p:animEffect transition="in" filter="wipe(down)">
                                      <p:cBhvr>
                                        <p:cTn id="21" dur="500"/>
                                        <p:tgtEl>
                                          <p:spTgt spid="75"/>
                                        </p:tgtEl>
                                      </p:cBhvr>
                                    </p:animEffect>
                                  </p:childTnLst>
                                </p:cTn>
                              </p:par>
                              <p:par>
                                <p:cTn id="22" presetID="22" presetClass="entr" presetSubtype="4" fill="hold" grpId="0" nodeType="withEffect">
                                  <p:stCondLst>
                                    <p:cond delay="300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down)">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down)">
                                      <p:cBhvr>
                                        <p:cTn id="34" dur="500"/>
                                        <p:tgtEl>
                                          <p:spTgt spid="84"/>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85"/>
                                        </p:tgtEl>
                                        <p:attrNameLst>
                                          <p:attrName>style.visibility</p:attrName>
                                        </p:attrNameLst>
                                      </p:cBhvr>
                                      <p:to>
                                        <p:strVal val="visible"/>
                                      </p:to>
                                    </p:set>
                                    <p:animEffect transition="in" filter="wipe(down)">
                                      <p:cBhvr>
                                        <p:cTn id="37" dur="500"/>
                                        <p:tgtEl>
                                          <p:spTgt spid="85"/>
                                        </p:tgtEl>
                                      </p:cBhvr>
                                    </p:animEffect>
                                  </p:childTnLst>
                                </p:cTn>
                              </p:par>
                              <p:par>
                                <p:cTn id="38" presetID="22" presetClass="entr" presetSubtype="4"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0" nodeType="withEffect">
                                  <p:stCondLst>
                                    <p:cond delay="3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22" presetClass="entr" presetSubtype="4" fill="hold" grpId="0" nodeType="withEffect">
                                  <p:stCondLst>
                                    <p:cond delay="3000"/>
                                  </p:stCondLst>
                                  <p:childTnLst>
                                    <p:set>
                                      <p:cBhvr>
                                        <p:cTn id="45" dur="1" fill="hold">
                                          <p:stCondLst>
                                            <p:cond delay="0"/>
                                          </p:stCondLst>
                                        </p:cTn>
                                        <p:tgtEl>
                                          <p:spTgt spid="88"/>
                                        </p:tgtEl>
                                        <p:attrNameLst>
                                          <p:attrName>style.visibility</p:attrName>
                                        </p:attrNameLst>
                                      </p:cBhvr>
                                      <p:to>
                                        <p:strVal val="visible"/>
                                      </p:to>
                                    </p:set>
                                    <p:animEffect transition="in" filter="wipe(down)">
                                      <p:cBhvr>
                                        <p:cTn id="46" dur="500"/>
                                        <p:tgtEl>
                                          <p:spTgt spid="88"/>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5" grpId="0" animBg="1"/>
      <p:bldP spid="81" grpId="0" animBg="1"/>
      <p:bldP spid="82" grpId="0" animBg="1"/>
      <p:bldP spid="84" grpId="0" animBg="1"/>
      <p:bldP spid="85" grpId="0" animBg="1"/>
      <p:bldP spid="86" grpId="0" animBg="1"/>
      <p:bldP spid="88" grpId="0" animBg="1"/>
      <p:bldP spid="89" grpId="0" animBg="1"/>
      <p:bldP spid="8" grpId="0"/>
      <p:bldP spid="73" grpId="0" animBg="1"/>
      <p:bldP spid="90" grpId="0" animBg="1"/>
      <p:bldP spid="9" grpId="0" animBg="1"/>
      <p:bldP spid="91" grpId="0" animBg="1"/>
      <p:bldP spid="92" grpId="0" animBg="1"/>
      <p:bldP spid="93" grpId="0" animBg="1"/>
      <p:bldP spid="10" grpId="0" animBg="1"/>
      <p:bldP spid="10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Rapid Improvement Event and beyond</a:t>
            </a:r>
          </a:p>
        </p:txBody>
      </p:sp>
    </p:spTree>
    <p:extLst>
      <p:ext uri="{BB962C8B-B14F-4D97-AF65-F5344CB8AC3E}">
        <p14:creationId xmlns:p14="http://schemas.microsoft.com/office/powerpoint/2010/main" val="298649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Project team members – lab personnel and leadership</a:t>
            </a:r>
          </a:p>
          <a:p>
            <a:endParaRPr lang="en-US" dirty="0"/>
          </a:p>
          <a:p>
            <a:r>
              <a:rPr lang="en-US" dirty="0"/>
              <a:t>Reviewed current state; identified waste; </a:t>
            </a:r>
          </a:p>
          <a:p>
            <a:r>
              <a:rPr lang="en-US" dirty="0"/>
              <a:t>Defined ideal state</a:t>
            </a:r>
          </a:p>
          <a:p>
            <a:r>
              <a:rPr lang="en-US" dirty="0"/>
              <a:t>Developed future state</a:t>
            </a:r>
          </a:p>
          <a:p>
            <a:endParaRPr lang="en-US" dirty="0"/>
          </a:p>
          <a:p>
            <a:endParaRPr lang="en-US" dirty="0"/>
          </a:p>
        </p:txBody>
      </p:sp>
      <p:sp>
        <p:nvSpPr>
          <p:cNvPr id="3" name="Title 2"/>
          <p:cNvSpPr>
            <a:spLocks noGrp="1"/>
          </p:cNvSpPr>
          <p:nvPr>
            <p:ph type="title"/>
          </p:nvPr>
        </p:nvSpPr>
        <p:spPr/>
        <p:txBody>
          <a:bodyPr/>
          <a:lstStyle/>
          <a:p>
            <a:r>
              <a:rPr lang="en-US" dirty="0"/>
              <a:t>In the lab….</a:t>
            </a:r>
          </a:p>
        </p:txBody>
      </p:sp>
    </p:spTree>
    <p:extLst>
      <p:ext uri="{BB962C8B-B14F-4D97-AF65-F5344CB8AC3E}">
        <p14:creationId xmlns:p14="http://schemas.microsoft.com/office/powerpoint/2010/main" val="997369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Lean Leader 2 weeks a month in the lab</a:t>
            </a:r>
          </a:p>
          <a:p>
            <a:r>
              <a:rPr lang="en-US" dirty="0"/>
              <a:t>	walking alongside supervisor and team</a:t>
            </a:r>
          </a:p>
          <a:p>
            <a:r>
              <a:rPr lang="en-US" dirty="0"/>
              <a:t>	setting up </a:t>
            </a:r>
            <a:r>
              <a:rPr lang="en-US" dirty="0" err="1"/>
              <a:t>Kanbans</a:t>
            </a:r>
            <a:r>
              <a:rPr lang="en-US" dirty="0"/>
              <a:t> for Role 2 and 4</a:t>
            </a:r>
          </a:p>
          <a:p>
            <a:r>
              <a:rPr lang="en-US" dirty="0"/>
              <a:t>	adjusting layouts</a:t>
            </a:r>
          </a:p>
          <a:p>
            <a:endParaRPr lang="en-US" dirty="0"/>
          </a:p>
          <a:p>
            <a:r>
              <a:rPr lang="en-US" dirty="0"/>
              <a:t>Once process and roles in place, taught supervisors to watch flow and adjust staffing; encouraged Gemba walks and Ohno circles</a:t>
            </a:r>
          </a:p>
        </p:txBody>
      </p:sp>
      <p:sp>
        <p:nvSpPr>
          <p:cNvPr id="3" name="Title 2"/>
          <p:cNvSpPr>
            <a:spLocks noGrp="1"/>
          </p:cNvSpPr>
          <p:nvPr>
            <p:ph type="title"/>
          </p:nvPr>
        </p:nvSpPr>
        <p:spPr/>
        <p:txBody>
          <a:bodyPr/>
          <a:lstStyle/>
          <a:p>
            <a:r>
              <a:rPr lang="en-US" dirty="0"/>
              <a:t>Coaching</a:t>
            </a:r>
          </a:p>
        </p:txBody>
      </p:sp>
    </p:spTree>
    <p:extLst>
      <p:ext uri="{BB962C8B-B14F-4D97-AF65-F5344CB8AC3E}">
        <p14:creationId xmlns:p14="http://schemas.microsoft.com/office/powerpoint/2010/main" val="2504563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047053"/>
            <a:ext cx="10972800" cy="5416270"/>
          </a:xfrm>
        </p:spPr>
        <p:txBody>
          <a:bodyPr/>
          <a:lstStyle/>
          <a:p>
            <a:pPr marL="457200" indent="-457200">
              <a:buFont typeface="Wingdings" panose="05000000000000000000" pitchFamily="2" charset="2"/>
              <a:buChar char="Ø"/>
            </a:pPr>
            <a:r>
              <a:rPr lang="en-US" sz="3200" dirty="0"/>
              <a:t>Level loading inputs to the lab helped successes</a:t>
            </a:r>
          </a:p>
          <a:p>
            <a:pPr marL="457200" indent="-457200">
              <a:buFont typeface="Wingdings" panose="05000000000000000000" pitchFamily="2" charset="2"/>
              <a:buChar char="Ø"/>
            </a:pPr>
            <a:r>
              <a:rPr lang="en-US" sz="3200" dirty="0"/>
              <a:t>Addressing layout to aid flow was key to reducing transportation waste</a:t>
            </a:r>
          </a:p>
          <a:p>
            <a:pPr marL="457200" indent="-457200">
              <a:buFont typeface="Wingdings" panose="05000000000000000000" pitchFamily="2" charset="2"/>
              <a:buChar char="Ø"/>
            </a:pPr>
            <a:r>
              <a:rPr lang="en-US" sz="3200" dirty="0"/>
              <a:t>RIEs should occur at same time, not staggered</a:t>
            </a:r>
          </a:p>
          <a:p>
            <a:pPr marL="457200" indent="-457200">
              <a:buFont typeface="Wingdings" panose="05000000000000000000" pitchFamily="2" charset="2"/>
              <a:buChar char="Ø"/>
            </a:pPr>
            <a:r>
              <a:rPr lang="en-US" sz="3200" dirty="0"/>
              <a:t>Standardize, balance work, then balance to takt time</a:t>
            </a:r>
          </a:p>
          <a:p>
            <a:pPr marL="457200" indent="-457200">
              <a:buFont typeface="Wingdings" panose="05000000000000000000" pitchFamily="2" charset="2"/>
              <a:buChar char="Ø"/>
            </a:pPr>
            <a:r>
              <a:rPr lang="en-US" sz="3200" dirty="0"/>
              <a:t>Improved process times in the department as shown on our CFD but some of our increases are due to </a:t>
            </a:r>
            <a:r>
              <a:rPr lang="en-US" sz="3200" dirty="0" err="1"/>
              <a:t>overprocessing</a:t>
            </a:r>
            <a:r>
              <a:rPr lang="en-US" sz="3200" dirty="0"/>
              <a:t> in upstream department</a:t>
            </a:r>
          </a:p>
          <a:p>
            <a:pPr marL="457200" indent="-457200">
              <a:buFont typeface="Wingdings" panose="05000000000000000000" pitchFamily="2" charset="2"/>
              <a:buChar char="Ø"/>
            </a:pPr>
            <a:endParaRPr lang="en-US" sz="3200" dirty="0"/>
          </a:p>
        </p:txBody>
      </p:sp>
      <p:sp>
        <p:nvSpPr>
          <p:cNvPr id="3" name="Title 2"/>
          <p:cNvSpPr>
            <a:spLocks noGrp="1"/>
          </p:cNvSpPr>
          <p:nvPr>
            <p:ph type="title"/>
          </p:nvPr>
        </p:nvSpPr>
        <p:spPr/>
        <p:txBody>
          <a:bodyPr/>
          <a:lstStyle/>
          <a:p>
            <a:r>
              <a:rPr lang="en-US" dirty="0"/>
              <a:t>Learnings</a:t>
            </a:r>
          </a:p>
        </p:txBody>
      </p:sp>
    </p:spTree>
    <p:extLst>
      <p:ext uri="{BB962C8B-B14F-4D97-AF65-F5344CB8AC3E}">
        <p14:creationId xmlns:p14="http://schemas.microsoft.com/office/powerpoint/2010/main" val="4086165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047053"/>
            <a:ext cx="10972800" cy="5416270"/>
          </a:xfrm>
        </p:spPr>
        <p:txBody>
          <a:bodyPr/>
          <a:lstStyle/>
          <a:p>
            <a:pPr marL="457200" indent="-457200">
              <a:buFont typeface="Wingdings" panose="05000000000000000000" pitchFamily="2" charset="2"/>
              <a:buChar char="Ø"/>
            </a:pPr>
            <a:r>
              <a:rPr lang="en-US" sz="3200" dirty="0"/>
              <a:t>CANNOT NEGLECT CULTURE</a:t>
            </a:r>
          </a:p>
          <a:p>
            <a:pPr marL="457200" indent="-457200">
              <a:buFont typeface="Wingdings" panose="05000000000000000000" pitchFamily="2" charset="2"/>
              <a:buChar char="Ø"/>
            </a:pPr>
            <a:r>
              <a:rPr lang="en-US" sz="3200" dirty="0"/>
              <a:t>Leaders needed to be actively involved from the beginning</a:t>
            </a:r>
          </a:p>
          <a:p>
            <a:pPr marL="457200" indent="-457200">
              <a:buFont typeface="Wingdings" panose="05000000000000000000" pitchFamily="2" charset="2"/>
              <a:buChar char="Ø"/>
            </a:pPr>
            <a:r>
              <a:rPr lang="en-US" sz="3200" dirty="0"/>
              <a:t>Collaboration calls sharing best practices should be started near the beginning of the change</a:t>
            </a:r>
          </a:p>
          <a:p>
            <a:pPr marL="457200" indent="-457200">
              <a:buFont typeface="Wingdings" panose="05000000000000000000" pitchFamily="2" charset="2"/>
              <a:buChar char="Ø"/>
            </a:pPr>
            <a:r>
              <a:rPr lang="en-US" sz="3200" dirty="0"/>
              <a:t>Go see</a:t>
            </a:r>
          </a:p>
          <a:p>
            <a:pPr marL="457200" indent="-457200">
              <a:buFont typeface="Wingdings" panose="05000000000000000000" pitchFamily="2" charset="2"/>
              <a:buChar char="Ø"/>
            </a:pPr>
            <a:r>
              <a:rPr lang="en-US" sz="3200" dirty="0"/>
              <a:t>Integrate Gemba boards </a:t>
            </a:r>
          </a:p>
          <a:p>
            <a:pPr marL="457200" indent="-457200">
              <a:buFont typeface="Wingdings" panose="05000000000000000000" pitchFamily="2" charset="2"/>
              <a:buChar char="Ø"/>
            </a:pPr>
            <a:r>
              <a:rPr lang="en-US" sz="3200" dirty="0"/>
              <a:t>Communicate the Why</a:t>
            </a:r>
          </a:p>
        </p:txBody>
      </p:sp>
      <p:sp>
        <p:nvSpPr>
          <p:cNvPr id="3" name="Title 2"/>
          <p:cNvSpPr>
            <a:spLocks noGrp="1"/>
          </p:cNvSpPr>
          <p:nvPr>
            <p:ph type="title"/>
          </p:nvPr>
        </p:nvSpPr>
        <p:spPr/>
        <p:txBody>
          <a:bodyPr/>
          <a:lstStyle/>
          <a:p>
            <a:r>
              <a:rPr lang="en-US" dirty="0"/>
              <a:t>Learnings</a:t>
            </a:r>
          </a:p>
        </p:txBody>
      </p:sp>
    </p:spTree>
    <p:extLst>
      <p:ext uri="{BB962C8B-B14F-4D97-AF65-F5344CB8AC3E}">
        <p14:creationId xmlns:p14="http://schemas.microsoft.com/office/powerpoint/2010/main" val="91114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482" y="1155402"/>
            <a:ext cx="7171362" cy="5034338"/>
            <a:chOff x="-1053101" y="1181528"/>
            <a:chExt cx="7171362" cy="5034338"/>
          </a:xfrm>
        </p:grpSpPr>
        <p:sp>
          <p:nvSpPr>
            <p:cNvPr id="9" name="Rectangle: Rounded Corners 8"/>
            <p:cNvSpPr/>
            <p:nvPr/>
          </p:nvSpPr>
          <p:spPr>
            <a:xfrm>
              <a:off x="33391" y="1181528"/>
              <a:ext cx="5047180" cy="5034338"/>
            </a:xfrm>
            <a:prstGeom prst="roundRect">
              <a:avLst/>
            </a:prstGeom>
            <a:solidFill>
              <a:srgbClr val="585A5C">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 name="Diagram 1"/>
            <p:cNvGraphicFramePr/>
            <p:nvPr>
              <p:extLst/>
            </p:nvPr>
          </p:nvGraphicFramePr>
          <p:xfrm>
            <a:off x="-1053101" y="1243173"/>
            <a:ext cx="7171362" cy="497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 name="TextBox 2"/>
          <p:cNvSpPr txBox="1"/>
          <p:nvPr/>
        </p:nvSpPr>
        <p:spPr>
          <a:xfrm>
            <a:off x="6616735" y="1358486"/>
            <a:ext cx="4972784" cy="1754326"/>
          </a:xfrm>
          <a:prstGeom prst="rect">
            <a:avLst/>
          </a:prstGeom>
          <a:noFill/>
        </p:spPr>
        <p:txBody>
          <a:bodyPr wrap="square" lIns="91440" rtlCol="0">
            <a:spAutoFit/>
          </a:bodyPr>
          <a:lstStyle/>
          <a:p>
            <a:pPr algn="l"/>
            <a:r>
              <a:rPr lang="en-US" dirty="0">
                <a:solidFill>
                  <a:srgbClr val="585A5C"/>
                </a:solidFill>
              </a:rPr>
              <a:t>Culture -	</a:t>
            </a:r>
          </a:p>
          <a:p>
            <a:pPr algn="l"/>
            <a:r>
              <a:rPr lang="en-US" dirty="0">
                <a:solidFill>
                  <a:srgbClr val="585A5C"/>
                </a:solidFill>
              </a:rPr>
              <a:t>	Continuous Improvement (PDSA)</a:t>
            </a:r>
          </a:p>
          <a:p>
            <a:pPr algn="l"/>
            <a:r>
              <a:rPr lang="en-US" dirty="0">
                <a:solidFill>
                  <a:srgbClr val="585A5C"/>
                </a:solidFill>
              </a:rPr>
              <a:t>	Respect for Individual</a:t>
            </a:r>
          </a:p>
          <a:p>
            <a:pPr algn="l"/>
            <a:r>
              <a:rPr lang="en-US" dirty="0">
                <a:solidFill>
                  <a:srgbClr val="585A5C"/>
                </a:solidFill>
              </a:rPr>
              <a:t>	Discipline to Standards</a:t>
            </a:r>
          </a:p>
          <a:p>
            <a:pPr algn="l"/>
            <a:r>
              <a:rPr lang="en-US" dirty="0">
                <a:solidFill>
                  <a:srgbClr val="585A5C"/>
                </a:solidFill>
              </a:rPr>
              <a:t>	Intolerance of Waste</a:t>
            </a:r>
          </a:p>
          <a:p>
            <a:pPr algn="l"/>
            <a:r>
              <a:rPr lang="en-US" dirty="0">
                <a:solidFill>
                  <a:srgbClr val="585A5C"/>
                </a:solidFill>
              </a:rPr>
              <a:t>	Reflection</a:t>
            </a:r>
          </a:p>
        </p:txBody>
      </p:sp>
      <p:sp>
        <p:nvSpPr>
          <p:cNvPr id="4" name="TextBox 3"/>
          <p:cNvSpPr txBox="1"/>
          <p:nvPr/>
        </p:nvSpPr>
        <p:spPr>
          <a:xfrm>
            <a:off x="6653159" y="3254250"/>
            <a:ext cx="3886414" cy="1200329"/>
          </a:xfrm>
          <a:prstGeom prst="rect">
            <a:avLst/>
          </a:prstGeom>
          <a:noFill/>
        </p:spPr>
        <p:txBody>
          <a:bodyPr wrap="square" rtlCol="0">
            <a:spAutoFit/>
          </a:bodyPr>
          <a:lstStyle/>
          <a:p>
            <a:pPr algn="l"/>
            <a:r>
              <a:rPr lang="en-US" dirty="0">
                <a:solidFill>
                  <a:srgbClr val="585A5C"/>
                </a:solidFill>
              </a:rPr>
              <a:t>Strategy -   </a:t>
            </a:r>
          </a:p>
          <a:p>
            <a:pPr algn="l"/>
            <a:r>
              <a:rPr lang="en-US" dirty="0">
                <a:solidFill>
                  <a:srgbClr val="585A5C"/>
                </a:solidFill>
              </a:rPr>
              <a:t>	Goals and Objectives</a:t>
            </a:r>
          </a:p>
          <a:p>
            <a:pPr algn="l"/>
            <a:r>
              <a:rPr lang="en-US" dirty="0">
                <a:solidFill>
                  <a:srgbClr val="585A5C"/>
                </a:solidFill>
              </a:rPr>
              <a:t>	 People, Quality, Delivery, Cost</a:t>
            </a:r>
          </a:p>
          <a:p>
            <a:pPr algn="l"/>
            <a:r>
              <a:rPr lang="en-US" dirty="0">
                <a:solidFill>
                  <a:srgbClr val="585A5C"/>
                </a:solidFill>
              </a:rPr>
              <a:t>	 Value Streams</a:t>
            </a:r>
          </a:p>
        </p:txBody>
      </p:sp>
      <p:sp>
        <p:nvSpPr>
          <p:cNvPr id="5" name="TextBox 4"/>
          <p:cNvSpPr txBox="1"/>
          <p:nvPr/>
        </p:nvSpPr>
        <p:spPr>
          <a:xfrm>
            <a:off x="6653159" y="4596017"/>
            <a:ext cx="5168727" cy="923330"/>
          </a:xfrm>
          <a:prstGeom prst="rect">
            <a:avLst/>
          </a:prstGeom>
          <a:noFill/>
        </p:spPr>
        <p:txBody>
          <a:bodyPr wrap="square" rtlCol="0">
            <a:spAutoFit/>
          </a:bodyPr>
          <a:lstStyle/>
          <a:p>
            <a:pPr algn="l"/>
            <a:r>
              <a:rPr lang="en-US" dirty="0">
                <a:solidFill>
                  <a:srgbClr val="585A5C"/>
                </a:solidFill>
              </a:rPr>
              <a:t>Tools: 	</a:t>
            </a:r>
          </a:p>
          <a:p>
            <a:pPr algn="l"/>
            <a:r>
              <a:rPr lang="en-US" dirty="0">
                <a:solidFill>
                  <a:srgbClr val="585A5C"/>
                </a:solidFill>
              </a:rPr>
              <a:t>	Gemba boards, 5S, RIP, Process Map,</a:t>
            </a:r>
          </a:p>
          <a:p>
            <a:pPr algn="l"/>
            <a:r>
              <a:rPr lang="en-US" dirty="0">
                <a:solidFill>
                  <a:srgbClr val="585A5C"/>
                </a:solidFill>
              </a:rPr>
              <a:t>	Spaghetti diagram, Balance to takt</a:t>
            </a:r>
          </a:p>
        </p:txBody>
      </p:sp>
      <p:sp>
        <p:nvSpPr>
          <p:cNvPr id="8" name="Title 7"/>
          <p:cNvSpPr>
            <a:spLocks noGrp="1"/>
          </p:cNvSpPr>
          <p:nvPr>
            <p:ph type="title"/>
          </p:nvPr>
        </p:nvSpPr>
        <p:spPr>
          <a:xfrm>
            <a:off x="180109" y="151039"/>
            <a:ext cx="8229600" cy="937015"/>
          </a:xfrm>
        </p:spPr>
        <p:txBody>
          <a:bodyPr/>
          <a:lstStyle/>
          <a:p>
            <a:r>
              <a:rPr lang="en-US" dirty="0"/>
              <a:t>Lean Organization </a:t>
            </a:r>
          </a:p>
        </p:txBody>
      </p:sp>
    </p:spTree>
    <p:extLst>
      <p:ext uri="{BB962C8B-B14F-4D97-AF65-F5344CB8AC3E}">
        <p14:creationId xmlns:p14="http://schemas.microsoft.com/office/powerpoint/2010/main" val="2147675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Me Q&amp;A: What's your favorite cover song? - Cover Me"/>
          <p:cNvPicPr>
            <a:picLocks noChangeAspect="1"/>
          </p:cNvPicPr>
          <p:nvPr/>
        </p:nvPicPr>
        <p:blipFill>
          <a:blip r:embed="rId2"/>
          <a:stretch>
            <a:fillRect/>
          </a:stretch>
        </p:blipFill>
        <p:spPr>
          <a:xfrm>
            <a:off x="382115" y="1012372"/>
            <a:ext cx="11093606" cy="4655353"/>
          </a:xfrm>
          <a:prstGeom prst="rect">
            <a:avLst/>
          </a:prstGeom>
        </p:spPr>
      </p:pic>
    </p:spTree>
    <p:extLst>
      <p:ext uri="{BB962C8B-B14F-4D97-AF65-F5344CB8AC3E}">
        <p14:creationId xmlns:p14="http://schemas.microsoft.com/office/powerpoint/2010/main" val="170060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70613752"/>
              </p:ext>
            </p:extLst>
          </p:nvPr>
        </p:nvGraphicFramePr>
        <p:xfrm>
          <a:off x="2533650" y="1166430"/>
          <a:ext cx="7035799" cy="496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9569449" y="2318050"/>
            <a:ext cx="2350408" cy="954107"/>
          </a:xfrm>
          <a:prstGeom prst="rect">
            <a:avLst/>
          </a:prstGeom>
          <a:noFill/>
        </p:spPr>
        <p:txBody>
          <a:bodyPr wrap="square" rtlCol="0">
            <a:spAutoFit/>
          </a:bodyPr>
          <a:lstStyle/>
          <a:p>
            <a:r>
              <a:rPr lang="en-US" sz="2800" dirty="0">
                <a:solidFill>
                  <a:srgbClr val="00C1D0"/>
                </a:solidFill>
                <a:latin typeface="+mj-lt"/>
              </a:rPr>
              <a:t>Employee Engagement</a:t>
            </a:r>
          </a:p>
        </p:txBody>
      </p:sp>
      <p:sp>
        <p:nvSpPr>
          <p:cNvPr id="10" name="TextBox 9"/>
          <p:cNvSpPr txBox="1"/>
          <p:nvPr/>
        </p:nvSpPr>
        <p:spPr>
          <a:xfrm>
            <a:off x="953590" y="2474348"/>
            <a:ext cx="2075360" cy="954107"/>
          </a:xfrm>
          <a:prstGeom prst="rect">
            <a:avLst/>
          </a:prstGeom>
          <a:noFill/>
        </p:spPr>
        <p:txBody>
          <a:bodyPr wrap="square" rtlCol="0">
            <a:spAutoFit/>
          </a:bodyPr>
          <a:lstStyle/>
          <a:p>
            <a:r>
              <a:rPr lang="en-US" sz="2800" b="1" dirty="0">
                <a:solidFill>
                  <a:srgbClr val="00B0F0"/>
                </a:solidFill>
                <a:latin typeface="+mj-lt"/>
              </a:rPr>
              <a:t>Financial</a:t>
            </a:r>
            <a:r>
              <a:rPr lang="en-US" sz="2800" b="1" dirty="0">
                <a:solidFill>
                  <a:srgbClr val="00B0F0"/>
                </a:solidFill>
              </a:rPr>
              <a:t> </a:t>
            </a:r>
            <a:r>
              <a:rPr lang="en-US" sz="2800" b="1" dirty="0">
                <a:solidFill>
                  <a:srgbClr val="00B0F0"/>
                </a:solidFill>
                <a:latin typeface="+mj-lt"/>
              </a:rPr>
              <a:t>Growth</a:t>
            </a:r>
          </a:p>
        </p:txBody>
      </p:sp>
      <p:sp>
        <p:nvSpPr>
          <p:cNvPr id="11" name="TextBox 10"/>
          <p:cNvSpPr txBox="1"/>
          <p:nvPr/>
        </p:nvSpPr>
        <p:spPr>
          <a:xfrm>
            <a:off x="4601729" y="224703"/>
            <a:ext cx="2747241" cy="666849"/>
          </a:xfrm>
          <a:prstGeom prst="rect">
            <a:avLst/>
          </a:prstGeom>
          <a:noFill/>
        </p:spPr>
        <p:txBody>
          <a:bodyPr wrap="square" rtlCol="0">
            <a:spAutoFit/>
          </a:bodyPr>
          <a:lstStyle/>
          <a:p>
            <a:pPr algn="ctr"/>
            <a:r>
              <a:rPr lang="en-US" sz="2800" b="1" dirty="0">
                <a:solidFill>
                  <a:schemeClr val="accent6">
                    <a:lumMod val="75000"/>
                  </a:schemeClr>
                </a:solidFill>
                <a:latin typeface="+mj-lt"/>
              </a:rPr>
              <a:t>Continuous Improvement</a:t>
            </a:r>
          </a:p>
        </p:txBody>
      </p:sp>
      <p:sp>
        <p:nvSpPr>
          <p:cNvPr id="12" name="TextBox 11"/>
          <p:cNvSpPr txBox="1"/>
          <p:nvPr/>
        </p:nvSpPr>
        <p:spPr>
          <a:xfrm>
            <a:off x="1162051" y="5485609"/>
            <a:ext cx="2298928" cy="379591"/>
          </a:xfrm>
          <a:prstGeom prst="rect">
            <a:avLst/>
          </a:prstGeom>
          <a:noFill/>
        </p:spPr>
        <p:txBody>
          <a:bodyPr wrap="square" rtlCol="0">
            <a:spAutoFit/>
          </a:bodyPr>
          <a:lstStyle/>
          <a:p>
            <a:r>
              <a:rPr lang="en-US" sz="2800" b="1" dirty="0">
                <a:solidFill>
                  <a:srgbClr val="92D050"/>
                </a:solidFill>
                <a:latin typeface="+mj-lt"/>
              </a:rPr>
              <a:t>Productivity</a:t>
            </a:r>
          </a:p>
        </p:txBody>
      </p:sp>
      <p:sp>
        <p:nvSpPr>
          <p:cNvPr id="13" name="TextBox 12"/>
          <p:cNvSpPr txBox="1"/>
          <p:nvPr/>
        </p:nvSpPr>
        <p:spPr>
          <a:xfrm>
            <a:off x="9461412" y="5119117"/>
            <a:ext cx="1997941" cy="379591"/>
          </a:xfrm>
          <a:prstGeom prst="rect">
            <a:avLst/>
          </a:prstGeom>
          <a:noFill/>
        </p:spPr>
        <p:txBody>
          <a:bodyPr wrap="square" rtlCol="0">
            <a:spAutoFit/>
          </a:bodyPr>
          <a:lstStyle/>
          <a:p>
            <a:r>
              <a:rPr lang="en-US" sz="2800" b="1" dirty="0">
                <a:solidFill>
                  <a:schemeClr val="accent3">
                    <a:lumMod val="50000"/>
                  </a:schemeClr>
                </a:solidFill>
                <a:latin typeface="+mj-lt"/>
              </a:rPr>
              <a:t>Quality, Safety</a:t>
            </a:r>
          </a:p>
        </p:txBody>
      </p:sp>
      <p:cxnSp>
        <p:nvCxnSpPr>
          <p:cNvPr id="16" name="Straight Connector 15"/>
          <p:cNvCxnSpPr/>
          <p:nvPr/>
        </p:nvCxnSpPr>
        <p:spPr>
          <a:xfrm>
            <a:off x="2641888" y="3263861"/>
            <a:ext cx="685512" cy="596939"/>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3238500" y="5707069"/>
            <a:ext cx="182245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a:off x="8134350" y="4718050"/>
            <a:ext cx="1231900" cy="401067"/>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8085860" y="1765218"/>
            <a:ext cx="1407390" cy="825582"/>
          </a:xfrm>
          <a:prstGeom prst="line">
            <a:avLst/>
          </a:prstGeom>
          <a:ln/>
        </p:spPr>
        <p:style>
          <a:lnRef idx="2">
            <a:schemeClr val="accent2"/>
          </a:lnRef>
          <a:fillRef idx="0">
            <a:schemeClr val="accent2"/>
          </a:fillRef>
          <a:effectRef idx="1">
            <a:schemeClr val="accent2"/>
          </a:effectRef>
          <a:fontRef idx="minor">
            <a:schemeClr val="tx1"/>
          </a:fontRef>
        </p:style>
      </p:cxnSp>
      <p:sp>
        <p:nvSpPr>
          <p:cNvPr id="26" name="Title 25"/>
          <p:cNvSpPr>
            <a:spLocks noGrp="1"/>
          </p:cNvSpPr>
          <p:nvPr>
            <p:ph type="title" idx="4294967295"/>
          </p:nvPr>
        </p:nvSpPr>
        <p:spPr>
          <a:xfrm>
            <a:off x="280987" y="304756"/>
            <a:ext cx="3046413" cy="839788"/>
          </a:xfrm>
          <a:noFill/>
          <a:ln w="12700">
            <a:noFill/>
          </a:ln>
        </p:spPr>
        <p:txBody>
          <a:bodyPr/>
          <a:lstStyle/>
          <a:p>
            <a:pPr algn="ctr"/>
            <a:r>
              <a:rPr lang="en-US" sz="2475" dirty="0"/>
              <a:t>WHAT A LEAN CULTURE LOOKS LIKE</a:t>
            </a:r>
          </a:p>
        </p:txBody>
      </p:sp>
      <p:cxnSp>
        <p:nvCxnSpPr>
          <p:cNvPr id="28" name="Straight Connector 27"/>
          <p:cNvCxnSpPr/>
          <p:nvPr/>
        </p:nvCxnSpPr>
        <p:spPr>
          <a:xfrm flipV="1">
            <a:off x="8789555" y="3149047"/>
            <a:ext cx="703695" cy="41453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flipV="1">
            <a:off x="5060950" y="2318050"/>
            <a:ext cx="1828800" cy="1403050"/>
          </a:xfrm>
          <a:prstGeom prst="straightConnector1">
            <a:avLst/>
          </a:prstGeom>
          <a:ln w="2857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 name="Oval 2"/>
          <p:cNvSpPr/>
          <p:nvPr/>
        </p:nvSpPr>
        <p:spPr>
          <a:xfrm>
            <a:off x="4873162" y="3135148"/>
            <a:ext cx="1658274" cy="807412"/>
          </a:xfrm>
          <a:prstGeom prst="ellipse">
            <a:avLst/>
          </a:prstGeom>
          <a:solidFill>
            <a:schemeClr val="bg1">
              <a:alpha val="31000"/>
            </a:schemeClr>
          </a:solidFill>
          <a:ln>
            <a:prstDash val="dash"/>
          </a:ln>
        </p:spPr>
        <p:style>
          <a:lnRef idx="2">
            <a:schemeClr val="accent1"/>
          </a:lnRef>
          <a:fillRef idx="1">
            <a:schemeClr val="lt1"/>
          </a:fillRef>
          <a:effectRef idx="0">
            <a:schemeClr val="accent1"/>
          </a:effectRef>
          <a:fontRef idx="minor">
            <a:schemeClr val="dk1"/>
          </a:fontRef>
        </p:style>
        <p:txBody>
          <a:bodyPr tIns="0" bIns="0" rtlCol="0" anchor="ctr"/>
          <a:lstStyle/>
          <a:p>
            <a:pPr algn="ctr"/>
            <a:r>
              <a:rPr lang="en-US" dirty="0"/>
              <a:t>Kaizens</a:t>
            </a:r>
          </a:p>
          <a:p>
            <a:pPr algn="ctr"/>
            <a:r>
              <a:rPr lang="en-US" dirty="0"/>
              <a:t>RIEs</a:t>
            </a:r>
          </a:p>
        </p:txBody>
      </p:sp>
      <p:sp>
        <p:nvSpPr>
          <p:cNvPr id="4" name="Flowchart: Alternate Process 3"/>
          <p:cNvSpPr/>
          <p:nvPr/>
        </p:nvSpPr>
        <p:spPr>
          <a:xfrm>
            <a:off x="2110656" y="4604621"/>
            <a:ext cx="2039069" cy="627859"/>
          </a:xfrm>
          <a:prstGeom prst="flowChartAlternateProcess">
            <a:avLst/>
          </a:prstGeom>
          <a:solidFill>
            <a:schemeClr val="bg1">
              <a:alpha val="53000"/>
            </a:schemeClr>
          </a:solidFill>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RIEs</a:t>
            </a:r>
          </a:p>
          <a:p>
            <a:pPr algn="ctr"/>
            <a:r>
              <a:rPr lang="en-US" dirty="0"/>
              <a:t>Balance to takt</a:t>
            </a:r>
          </a:p>
        </p:txBody>
      </p:sp>
    </p:spTree>
    <p:extLst>
      <p:ext uri="{BB962C8B-B14F-4D97-AF65-F5344CB8AC3E}">
        <p14:creationId xmlns:p14="http://schemas.microsoft.com/office/powerpoint/2010/main" val="239361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tegory:&lt;strong&gt;Emoji&lt;/strong&gt; - Wikimedia Commons"/>
          <p:cNvPicPr>
            <a:picLocks noChangeAspect="1"/>
          </p:cNvPicPr>
          <p:nvPr/>
        </p:nvPicPr>
        <p:blipFill>
          <a:blip r:embed="rId2"/>
          <a:stretch>
            <a:fillRect/>
          </a:stretch>
        </p:blipFill>
        <p:spPr>
          <a:xfrm>
            <a:off x="3532553" y="975363"/>
            <a:ext cx="5126893" cy="5126893"/>
          </a:xfrm>
          <a:prstGeom prst="rect">
            <a:avLst/>
          </a:prstGeom>
        </p:spPr>
      </p:pic>
      <p:sp>
        <p:nvSpPr>
          <p:cNvPr id="6" name="Title 5"/>
          <p:cNvSpPr>
            <a:spLocks noGrp="1"/>
          </p:cNvSpPr>
          <p:nvPr>
            <p:ph type="title"/>
          </p:nvPr>
        </p:nvSpPr>
        <p:spPr/>
        <p:txBody>
          <a:bodyPr/>
          <a:lstStyle/>
          <a:p>
            <a:r>
              <a:rPr lang="en-US" dirty="0"/>
              <a:t>PARASITOLOGY (O&amp;P)</a:t>
            </a:r>
          </a:p>
        </p:txBody>
      </p:sp>
    </p:spTree>
    <p:extLst>
      <p:ext uri="{BB962C8B-B14F-4D97-AF65-F5344CB8AC3E}">
        <p14:creationId xmlns:p14="http://schemas.microsoft.com/office/powerpoint/2010/main" val="47331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457" y="1236240"/>
            <a:ext cx="10972800" cy="4525200"/>
          </a:xfrm>
        </p:spPr>
        <p:txBody>
          <a:bodyPr/>
          <a:lstStyle/>
          <a:p>
            <a:r>
              <a:rPr lang="en-US" dirty="0"/>
              <a:t>PLAN:</a:t>
            </a:r>
          </a:p>
          <a:p>
            <a:r>
              <a:rPr lang="en-US" dirty="0"/>
              <a:t>	Time Studies and Value Stream Maps</a:t>
            </a:r>
          </a:p>
          <a:p>
            <a:r>
              <a:rPr lang="en-US" dirty="0"/>
              <a:t>	Rapid Improvement Project – identify and eliminate waste</a:t>
            </a:r>
          </a:p>
          <a:p>
            <a:r>
              <a:rPr lang="en-US" dirty="0"/>
              <a:t>DO: </a:t>
            </a:r>
          </a:p>
          <a:p>
            <a:r>
              <a:rPr lang="en-US" dirty="0"/>
              <a:t>	Implementation phase (Study/Adjust)</a:t>
            </a:r>
          </a:p>
          <a:p>
            <a:r>
              <a:rPr lang="en-US" dirty="0"/>
              <a:t>STUDY/ACT:</a:t>
            </a:r>
          </a:p>
          <a:p>
            <a:r>
              <a:rPr lang="en-US" dirty="0"/>
              <a:t>	Collaboration calls with other labs</a:t>
            </a:r>
          </a:p>
          <a:p>
            <a:r>
              <a:rPr lang="en-US" dirty="0"/>
              <a:t>	Spread to 3 more labs</a:t>
            </a:r>
          </a:p>
          <a:p>
            <a:r>
              <a:rPr lang="en-US" dirty="0"/>
              <a:t>	Spread to rest of the labs</a:t>
            </a:r>
          </a:p>
        </p:txBody>
      </p:sp>
      <p:sp>
        <p:nvSpPr>
          <p:cNvPr id="3" name="Title 2"/>
          <p:cNvSpPr>
            <a:spLocks noGrp="1"/>
          </p:cNvSpPr>
          <p:nvPr>
            <p:ph type="title"/>
          </p:nvPr>
        </p:nvSpPr>
        <p:spPr/>
        <p:txBody>
          <a:bodyPr/>
          <a:lstStyle/>
          <a:p>
            <a:r>
              <a:rPr lang="en-US" dirty="0"/>
              <a:t>Our Project Process</a:t>
            </a:r>
          </a:p>
        </p:txBody>
      </p:sp>
      <p:graphicFrame>
        <p:nvGraphicFramePr>
          <p:cNvPr id="4" name="Diagram 3"/>
          <p:cNvGraphicFramePr/>
          <p:nvPr>
            <p:extLst>
              <p:ext uri="{D42A27DB-BD31-4B8C-83A1-F6EECF244321}">
                <p14:modId xmlns:p14="http://schemas.microsoft.com/office/powerpoint/2010/main" val="2028031728"/>
              </p:ext>
            </p:extLst>
          </p:nvPr>
        </p:nvGraphicFramePr>
        <p:xfrm>
          <a:off x="6924430" y="2891692"/>
          <a:ext cx="4306277" cy="306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46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2395" y="1097503"/>
            <a:ext cx="10972800" cy="4878753"/>
          </a:xfrm>
        </p:spPr>
        <p:txBody>
          <a:bodyPr/>
          <a:lstStyle/>
          <a:p>
            <a:pPr marL="457200" indent="-457200">
              <a:buFont typeface="Arial" panose="020B0604020202020204" pitchFamily="34" charset="0"/>
              <a:buChar char="•"/>
            </a:pPr>
            <a:r>
              <a:rPr lang="en-US" dirty="0"/>
              <a:t>Samples are delivered to the lab in batches of hundreds at inconsistent phases over 3-5 hours (sometimes more)</a:t>
            </a:r>
          </a:p>
          <a:p>
            <a:pPr marL="457200" indent="-457200">
              <a:buFont typeface="Arial" panose="020B0604020202020204" pitchFamily="34" charset="0"/>
              <a:buChar char="•"/>
            </a:pPr>
            <a:r>
              <a:rPr lang="en-US" dirty="0"/>
              <a:t>Orders are entered then samples are delivered to the department in batches of 10 – 50+</a:t>
            </a:r>
          </a:p>
          <a:p>
            <a:pPr marL="457200" indent="-457200">
              <a:buFont typeface="Arial" panose="020B0604020202020204" pitchFamily="34" charset="0"/>
              <a:buChar char="•"/>
            </a:pPr>
            <a:r>
              <a:rPr lang="en-US" dirty="0"/>
              <a:t>All work is expected to be done by the end of the night (8am)</a:t>
            </a:r>
          </a:p>
          <a:p>
            <a:pPr marL="457200" indent="-457200">
              <a:buFont typeface="Arial" panose="020B0604020202020204" pitchFamily="34" charset="0"/>
              <a:buChar char="•"/>
            </a:pPr>
            <a:r>
              <a:rPr lang="en-US" dirty="0"/>
              <a:t>Samples are waiting when staff come in</a:t>
            </a:r>
          </a:p>
          <a:p>
            <a:pPr marL="457200" indent="-457200">
              <a:buFont typeface="Arial" panose="020B0604020202020204" pitchFamily="34" charset="0"/>
              <a:buChar char="•"/>
            </a:pPr>
            <a:r>
              <a:rPr lang="en-US" dirty="0"/>
              <a:t>We started with 4 labs then spread to 3 more</a:t>
            </a:r>
          </a:p>
          <a:p>
            <a:pPr marL="457200" indent="-457200">
              <a:buFont typeface="Arial" panose="020B0604020202020204" pitchFamily="34" charset="0"/>
              <a:buChar char="•"/>
            </a:pPr>
            <a:r>
              <a:rPr lang="en-US" dirty="0"/>
              <a:t>One person was doing the entire process and running multiple loads at a time</a:t>
            </a:r>
          </a:p>
          <a:p>
            <a:pPr marL="457200" indent="-457200">
              <a:buFont typeface="Arial" panose="020B0604020202020204" pitchFamily="34" charset="0"/>
              <a:buChar char="•"/>
            </a:pPr>
            <a:r>
              <a:rPr lang="en-US" dirty="0"/>
              <a:t>Processing loads of 20 samples at a time</a:t>
            </a:r>
          </a:p>
        </p:txBody>
      </p:sp>
      <p:sp>
        <p:nvSpPr>
          <p:cNvPr id="3" name="Title 2"/>
          <p:cNvSpPr>
            <a:spLocks noGrp="1"/>
          </p:cNvSpPr>
          <p:nvPr>
            <p:ph type="title"/>
          </p:nvPr>
        </p:nvSpPr>
        <p:spPr/>
        <p:txBody>
          <a:bodyPr/>
          <a:lstStyle/>
          <a:p>
            <a:r>
              <a:rPr lang="en-US" dirty="0"/>
              <a:t>Key things to know</a:t>
            </a:r>
          </a:p>
        </p:txBody>
      </p:sp>
    </p:spTree>
    <p:extLst>
      <p:ext uri="{BB962C8B-B14F-4D97-AF65-F5344CB8AC3E}">
        <p14:creationId xmlns:p14="http://schemas.microsoft.com/office/powerpoint/2010/main" val="354762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7043" y="680455"/>
            <a:ext cx="4691497" cy="732135"/>
          </a:xfrm>
          <a:prstGeom prst="rect">
            <a:avLst/>
          </a:prstGeom>
        </p:spPr>
        <p:txBody>
          <a:bodyPr/>
          <a:lstStyle/>
          <a:p>
            <a:pPr algn="ctr"/>
            <a:r>
              <a:rPr lang="en-US" sz="4050" dirty="0"/>
              <a:t>Sample Process</a:t>
            </a:r>
            <a:br>
              <a:rPr lang="en-US" sz="4050" dirty="0"/>
            </a:br>
            <a:r>
              <a:rPr lang="en-US" dirty="0"/>
              <a:t>One or Two People</a:t>
            </a:r>
            <a:endParaRPr lang="en-US" sz="4050" dirty="0"/>
          </a:p>
        </p:txBody>
      </p:sp>
      <p:sp>
        <p:nvSpPr>
          <p:cNvPr id="9" name="TextBox 8"/>
          <p:cNvSpPr txBox="1"/>
          <p:nvPr/>
        </p:nvSpPr>
        <p:spPr>
          <a:xfrm flipH="1">
            <a:off x="9804529" y="3990364"/>
            <a:ext cx="1275539" cy="1015663"/>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Read and release results</a:t>
            </a:r>
          </a:p>
        </p:txBody>
      </p:sp>
      <p:pic>
        <p:nvPicPr>
          <p:cNvPr id="10" name="Picture 9" descr="Riappropriarsi del proprio Potere. Seconda Fas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92551" y="2964369"/>
            <a:ext cx="699497" cy="927079"/>
          </a:xfrm>
          <a:prstGeom prst="rect">
            <a:avLst/>
          </a:prstGeom>
        </p:spPr>
      </p:pic>
      <p:sp>
        <p:nvSpPr>
          <p:cNvPr id="8" name="TextBox 7"/>
          <p:cNvSpPr txBox="1"/>
          <p:nvPr/>
        </p:nvSpPr>
        <p:spPr>
          <a:xfrm flipH="1">
            <a:off x="4035365" y="3990364"/>
            <a:ext cx="1324640" cy="707886"/>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Centrifuge</a:t>
            </a:r>
          </a:p>
          <a:p>
            <a:r>
              <a:rPr lang="en-US" dirty="0"/>
              <a:t>samples</a:t>
            </a:r>
          </a:p>
        </p:txBody>
      </p:sp>
      <p:pic>
        <p:nvPicPr>
          <p:cNvPr id="14" name="Picture 13" descr="File:Laboratory liquid &lt;strong&gt;centrifuge&lt;/strong&gt;.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15384" y="2933691"/>
            <a:ext cx="969734" cy="957501"/>
          </a:xfrm>
          <a:prstGeom prst="rect">
            <a:avLst/>
          </a:prstGeom>
        </p:spPr>
      </p:pic>
      <p:sp>
        <p:nvSpPr>
          <p:cNvPr id="11" name="TextBox 10"/>
          <p:cNvSpPr txBox="1"/>
          <p:nvPr/>
        </p:nvSpPr>
        <p:spPr>
          <a:xfrm flipH="1">
            <a:off x="6362407" y="3944935"/>
            <a:ext cx="1253869" cy="1015663"/>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Prep &amp; Float  samples</a:t>
            </a:r>
          </a:p>
        </p:txBody>
      </p:sp>
      <p:pic>
        <p:nvPicPr>
          <p:cNvPr id="15" name="Picture 14" descr="BIG IMAGE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33148" y="3095948"/>
            <a:ext cx="514541" cy="646634"/>
          </a:xfrm>
          <a:prstGeom prst="rect">
            <a:avLst/>
          </a:prstGeom>
        </p:spPr>
      </p:pic>
      <p:sp>
        <p:nvSpPr>
          <p:cNvPr id="12" name="TextBox 11"/>
          <p:cNvSpPr txBox="1"/>
          <p:nvPr/>
        </p:nvSpPr>
        <p:spPr>
          <a:xfrm flipH="1">
            <a:off x="7593061" y="3974897"/>
            <a:ext cx="854277" cy="707886"/>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Prep  Slides</a:t>
            </a:r>
          </a:p>
        </p:txBody>
      </p:sp>
      <p:pic>
        <p:nvPicPr>
          <p:cNvPr id="16" name="Picture 15" descr="File:Tissue processing - Stained and mounted &lt;strong&gt;slides&lt;/strong&gt; in th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659038" y="3122035"/>
            <a:ext cx="664241" cy="580813"/>
          </a:xfrm>
          <a:prstGeom prst="rect">
            <a:avLst/>
          </a:prstGeom>
        </p:spPr>
      </p:pic>
      <p:sp>
        <p:nvSpPr>
          <p:cNvPr id="27" name="Arrow: Right 26"/>
          <p:cNvSpPr/>
          <p:nvPr/>
        </p:nvSpPr>
        <p:spPr>
          <a:xfrm>
            <a:off x="3030432" y="3036967"/>
            <a:ext cx="991273" cy="733663"/>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Load Centrifuge </a:t>
            </a:r>
          </a:p>
        </p:txBody>
      </p:sp>
      <p:pic>
        <p:nvPicPr>
          <p:cNvPr id="73" name="Picture 72" descr="Kostenlose Vektorgrafik: Chemiker, Wissenschaftler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12315" y="2776352"/>
            <a:ext cx="550322" cy="1254892"/>
          </a:xfrm>
          <a:prstGeom prst="rect">
            <a:avLst/>
          </a:prstGeom>
        </p:spPr>
      </p:pic>
      <p:sp>
        <p:nvSpPr>
          <p:cNvPr id="74" name="TextBox 73"/>
          <p:cNvSpPr txBox="1"/>
          <p:nvPr/>
        </p:nvSpPr>
        <p:spPr>
          <a:xfrm flipH="1">
            <a:off x="1949703" y="3974897"/>
            <a:ext cx="1176021" cy="707886"/>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Prepare  samples</a:t>
            </a:r>
          </a:p>
        </p:txBody>
      </p:sp>
      <p:pic>
        <p:nvPicPr>
          <p:cNvPr id="56" name="Picture 55" descr="BIG IMAGE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35830" y="3036967"/>
            <a:ext cx="514541" cy="646634"/>
          </a:xfrm>
          <a:prstGeom prst="rect">
            <a:avLst/>
          </a:prstGeom>
        </p:spPr>
      </p:pic>
      <p:sp>
        <p:nvSpPr>
          <p:cNvPr id="80" name="Arrow: Right 79"/>
          <p:cNvSpPr/>
          <p:nvPr/>
        </p:nvSpPr>
        <p:spPr>
          <a:xfrm>
            <a:off x="8612144" y="3054319"/>
            <a:ext cx="1018765" cy="733663"/>
          </a:xfrm>
          <a:prstGeom prst="rightArrow">
            <a:avLst>
              <a:gd name="adj1" fmla="val 50000"/>
              <a:gd name="adj2" fmla="val 50000"/>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Deliver to reader</a:t>
            </a:r>
          </a:p>
        </p:txBody>
      </p:sp>
      <p:pic>
        <p:nvPicPr>
          <p:cNvPr id="81" name="Picture 80" descr="Läufer Piktogramm Sport · Kostenlose Vektorgrafik auf Pixab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8115" y="2441143"/>
            <a:ext cx="385868" cy="685800"/>
          </a:xfrm>
          <a:prstGeom prst="rect">
            <a:avLst/>
          </a:prstGeom>
        </p:spPr>
      </p:pic>
      <p:sp>
        <p:nvSpPr>
          <p:cNvPr id="49" name="TextBox 48"/>
          <p:cNvSpPr txBox="1"/>
          <p:nvPr/>
        </p:nvSpPr>
        <p:spPr>
          <a:xfrm flipH="1">
            <a:off x="1036497" y="3931383"/>
            <a:ext cx="913206" cy="707886"/>
          </a:xfrm>
          <a:prstGeom prst="rect">
            <a:avLst/>
          </a:prstGeom>
          <a:noFill/>
        </p:spPr>
        <p:txBody>
          <a:bodyPr wrap="square" rtlCol="0">
            <a:spAutoFit/>
          </a:bodyPr>
          <a:lstStyle/>
          <a:p>
            <a:pPr algn="ctr"/>
            <a:r>
              <a:rPr lang="en-US" sz="2000" dirty="0">
                <a:solidFill>
                  <a:srgbClr val="000000"/>
                </a:solidFill>
                <a:latin typeface="Calibri" panose="020F0502020204030204" pitchFamily="34" charset="0"/>
                <a:ea typeface="+mj-ea"/>
                <a:cs typeface="Arial"/>
              </a:rPr>
              <a:t>Build loads</a:t>
            </a:r>
          </a:p>
        </p:txBody>
      </p:sp>
      <p:sp>
        <p:nvSpPr>
          <p:cNvPr id="23" name="Arrow: Right 22"/>
          <p:cNvSpPr/>
          <p:nvPr/>
        </p:nvSpPr>
        <p:spPr>
          <a:xfrm>
            <a:off x="5434361" y="3061076"/>
            <a:ext cx="991273" cy="733663"/>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dirty="0">
                <a:solidFill>
                  <a:schemeClr val="tx1">
                    <a:lumMod val="50000"/>
                  </a:schemeClr>
                </a:solidFill>
              </a:rPr>
              <a:t>Unload Centrifuge </a:t>
            </a:r>
          </a:p>
        </p:txBody>
      </p:sp>
      <p:sp>
        <p:nvSpPr>
          <p:cNvPr id="19" name="TextBox 18"/>
          <p:cNvSpPr txBox="1"/>
          <p:nvPr/>
        </p:nvSpPr>
        <p:spPr>
          <a:xfrm>
            <a:off x="1742649" y="1628961"/>
            <a:ext cx="9049399" cy="523220"/>
          </a:xfrm>
          <a:prstGeom prst="rect">
            <a:avLst/>
          </a:prstGeom>
          <a:noFill/>
        </p:spPr>
        <p:txBody>
          <a:bodyPr wrap="square" rtlCol="0">
            <a:spAutoFit/>
          </a:bodyPr>
          <a:lstStyle/>
          <a:p>
            <a:pPr algn="l"/>
            <a:r>
              <a:rPr lang="en-US" sz="2800" baseline="0" dirty="0">
                <a:solidFill>
                  <a:srgbClr val="000000"/>
                </a:solidFill>
                <a:latin typeface="Calibri" panose="020F0502020204030204" pitchFamily="34" charset="0"/>
                <a:ea typeface="+mj-ea"/>
                <a:cs typeface="Arial"/>
              </a:rPr>
              <a:t>Expected cycle time for one load (20</a:t>
            </a:r>
            <a:r>
              <a:rPr lang="en-US" sz="2800" dirty="0">
                <a:solidFill>
                  <a:srgbClr val="000000"/>
                </a:solidFill>
                <a:latin typeface="Calibri" panose="020F0502020204030204" pitchFamily="34" charset="0"/>
                <a:ea typeface="+mj-ea"/>
                <a:cs typeface="Arial"/>
              </a:rPr>
              <a:t> samples)</a:t>
            </a:r>
            <a:r>
              <a:rPr lang="en-US" sz="2800" baseline="0" dirty="0">
                <a:solidFill>
                  <a:srgbClr val="000000"/>
                </a:solidFill>
                <a:latin typeface="Calibri" panose="020F0502020204030204" pitchFamily="34" charset="0"/>
                <a:ea typeface="+mj-ea"/>
                <a:cs typeface="Arial"/>
              </a:rPr>
              <a:t>:</a:t>
            </a:r>
            <a:r>
              <a:rPr lang="en-US" sz="2800" dirty="0">
                <a:solidFill>
                  <a:srgbClr val="000000"/>
                </a:solidFill>
                <a:latin typeface="Calibri" panose="020F0502020204030204" pitchFamily="34" charset="0"/>
                <a:ea typeface="+mj-ea"/>
                <a:cs typeface="Arial"/>
              </a:rPr>
              <a:t>  60 minutes</a:t>
            </a:r>
            <a:endParaRPr lang="en-US" sz="2800" baseline="0" dirty="0">
              <a:solidFill>
                <a:srgbClr val="000000"/>
              </a:solidFill>
              <a:latin typeface="Calibri" panose="020F0502020204030204" pitchFamily="34" charset="0"/>
              <a:ea typeface="+mj-ea"/>
              <a:cs typeface="Arial"/>
            </a:endParaRPr>
          </a:p>
        </p:txBody>
      </p:sp>
      <p:sp>
        <p:nvSpPr>
          <p:cNvPr id="4" name="TextBox 3"/>
          <p:cNvSpPr txBox="1"/>
          <p:nvPr/>
        </p:nvSpPr>
        <p:spPr>
          <a:xfrm>
            <a:off x="1186711" y="5502603"/>
            <a:ext cx="8444198" cy="400110"/>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sym typeface="Wingdings" panose="05000000000000000000" pitchFamily="2" charset="2"/>
              </a:rPr>
              <a:t>----------------------------------------</a:t>
            </a:r>
            <a:r>
              <a:rPr lang="en-US" dirty="0"/>
              <a:t>30 Minutes--------------------------------------------</a:t>
            </a:r>
            <a:r>
              <a:rPr lang="en-US" dirty="0">
                <a:sym typeface="Wingdings" panose="05000000000000000000" pitchFamily="2" charset="2"/>
              </a:rPr>
              <a:t></a:t>
            </a:r>
            <a:endParaRPr lang="en-US" dirty="0"/>
          </a:p>
        </p:txBody>
      </p:sp>
      <p:sp>
        <p:nvSpPr>
          <p:cNvPr id="5" name="TextBox 4"/>
          <p:cNvSpPr txBox="1"/>
          <p:nvPr/>
        </p:nvSpPr>
        <p:spPr>
          <a:xfrm>
            <a:off x="9894439" y="5502603"/>
            <a:ext cx="1387365" cy="400110"/>
          </a:xfrm>
          <a:prstGeom prst="rect">
            <a:avLst/>
          </a:prstGeom>
          <a:noFill/>
        </p:spPr>
        <p:txBody>
          <a:bodyPr wrap="square" rtlCol="0">
            <a:spAutoFit/>
          </a:bodyPr>
          <a:lstStyle>
            <a:defPPr>
              <a:defRPr lang="en-US"/>
            </a:defPPr>
            <a:lvl1pPr algn="ctr">
              <a:defRPr sz="2000">
                <a:solidFill>
                  <a:srgbClr val="000000"/>
                </a:solidFill>
                <a:latin typeface="Calibri" panose="020F0502020204030204" pitchFamily="34" charset="0"/>
                <a:ea typeface="+mj-ea"/>
                <a:cs typeface="Arial"/>
              </a:defRPr>
            </a:lvl1pPr>
          </a:lstStyle>
          <a:p>
            <a:r>
              <a:rPr lang="en-US" dirty="0"/>
              <a:t>30 minutes</a:t>
            </a:r>
          </a:p>
        </p:txBody>
      </p:sp>
    </p:spTree>
    <p:extLst>
      <p:ext uri="{BB962C8B-B14F-4D97-AF65-F5344CB8AC3E}">
        <p14:creationId xmlns:p14="http://schemas.microsoft.com/office/powerpoint/2010/main" val="2721566460"/>
      </p:ext>
    </p:extLst>
  </p:cSld>
  <p:clrMapOvr>
    <a:masterClrMapping/>
  </p:clrMapOvr>
</p:sld>
</file>

<file path=ppt/theme/theme1.xml><?xml version="1.0" encoding="utf-8"?>
<a:theme xmlns:a="http://schemas.openxmlformats.org/drawingml/2006/main" name="FIVEX Theme">
  <a:themeElements>
    <a:clrScheme name="Custom 59">
      <a:dk1>
        <a:srgbClr val="585A5C"/>
      </a:dk1>
      <a:lt1>
        <a:sysClr val="window" lastClr="FFFFFF"/>
      </a:lt1>
      <a:dk2>
        <a:srgbClr val="F9423A"/>
      </a:dk2>
      <a:lt2>
        <a:srgbClr val="FFFFFF"/>
      </a:lt2>
      <a:accent1>
        <a:srgbClr val="F9423A"/>
      </a:accent1>
      <a:accent2>
        <a:srgbClr val="00A7B5"/>
      </a:accent2>
      <a:accent3>
        <a:srgbClr val="8C8279"/>
      </a:accent3>
      <a:accent4>
        <a:srgbClr val="84BD00"/>
      </a:accent4>
      <a:accent5>
        <a:srgbClr val="00A3E1"/>
      </a:accent5>
      <a:accent6>
        <a:srgbClr val="EF960A"/>
      </a:accent6>
      <a:hlink>
        <a:srgbClr val="00A3E1"/>
      </a:hlink>
      <a:folHlink>
        <a:srgbClr val="9799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85A5C"/>
            </a:solidFill>
          </a:defRPr>
        </a:defPPr>
      </a:lstStyle>
    </a:txDef>
  </a:objectDefaults>
  <a:extraClrSchemeLst/>
  <a:extLst>
    <a:ext uri="{05A4C25C-085E-4340-85A3-A5531E510DB2}">
      <thm15:themeFamily xmlns:thm15="http://schemas.microsoft.com/office/thememl/2012/main" name="FIVEX Theme" id="{4C5D1729-E2C6-4066-87B0-22F3E9FDF88C}" vid="{FA255CEE-87F5-4544-9164-C37D8909AE61}"/>
    </a:ext>
  </a:extLst>
</a:theme>
</file>

<file path=ppt/theme/theme2.xml><?xml version="1.0" encoding="utf-8"?>
<a:theme xmlns:a="http://schemas.openxmlformats.org/drawingml/2006/main" name="1_Content Slides">
  <a:themeElements>
    <a:clrScheme name="Custom 58">
      <a:dk1>
        <a:srgbClr val="585A5C"/>
      </a:dk1>
      <a:lt1>
        <a:sysClr val="window" lastClr="FFFFFF"/>
      </a:lt1>
      <a:dk2>
        <a:srgbClr val="F9423A"/>
      </a:dk2>
      <a:lt2>
        <a:srgbClr val="FFFFFF"/>
      </a:lt2>
      <a:accent1>
        <a:srgbClr val="F9423A"/>
      </a:accent1>
      <a:accent2>
        <a:srgbClr val="00A7B5"/>
      </a:accent2>
      <a:accent3>
        <a:srgbClr val="8C8279"/>
      </a:accent3>
      <a:accent4>
        <a:srgbClr val="84BD00"/>
      </a:accent4>
      <a:accent5>
        <a:srgbClr val="00A3E1"/>
      </a:accent5>
      <a:accent6>
        <a:srgbClr val="EF9600"/>
      </a:accent6>
      <a:hlink>
        <a:srgbClr val="00A3E1"/>
      </a:hlink>
      <a:folHlink>
        <a:srgbClr val="9799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baseline="0" dirty="0">
            <a:solidFill>
              <a:srgbClr val="000000"/>
            </a:solidFill>
            <a:latin typeface="Calibri" panose="020F0502020204030204" pitchFamily="34" charset="0"/>
            <a:ea typeface="+mj-ea"/>
            <a:cs typeface="Arial"/>
          </a:defRPr>
        </a:defPPr>
      </a:lstStyle>
    </a:txDef>
  </a:objectDefaults>
  <a:extraClrSchemeLst/>
  <a:extLst>
    <a:ext uri="{05A4C25C-085E-4340-85A3-A5531E510DB2}">
      <thm15:themeFamily xmlns:thm15="http://schemas.microsoft.com/office/thememl/2012/main" name="FIVEX Template.potx" id="{CCD40D34-9D4D-40AB-AAAB-16A0F99013B1}" vid="{69418F83-AF9B-4770-927A-235E28A63E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56E73A50A3D047A4AF4870E4FF653C" ma:contentTypeVersion="11" ma:contentTypeDescription="Create a new document." ma:contentTypeScope="" ma:versionID="881e94124464b24f65d7a8a4c749cce3">
  <xsd:schema xmlns:xsd="http://www.w3.org/2001/XMLSchema" xmlns:xs="http://www.w3.org/2001/XMLSchema" xmlns:p="http://schemas.microsoft.com/office/2006/metadata/properties" xmlns:ns3="03b8ed2e-50d7-462e-adee-0ab5027f7949" xmlns:ns4="766c8fac-bf54-428c-ba6c-ed91f54f411a" targetNamespace="http://schemas.microsoft.com/office/2006/metadata/properties" ma:root="true" ma:fieldsID="4e301b9498dedc84a0111705ebb720cd" ns3:_="" ns4:_="">
    <xsd:import namespace="03b8ed2e-50d7-462e-adee-0ab5027f7949"/>
    <xsd:import namespace="766c8fac-bf54-428c-ba6c-ed91f54f41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8ed2e-50d7-462e-adee-0ab5027f79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6c8fac-bf54-428c-ba6c-ed91f54f411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b8ed2e-50d7-462e-adee-0ab5027f7949">
      <UserInfo>
        <DisplayName>Nickerson, David</DisplayName>
        <AccountId>80</AccountId>
        <AccountType/>
      </UserInfo>
      <UserInfo>
        <DisplayName>Jahn, Adam</DisplayName>
        <AccountId>16</AccountId>
        <AccountType/>
      </UserInfo>
    </SharedWithUsers>
  </documentManagement>
</p:properties>
</file>

<file path=customXml/itemProps1.xml><?xml version="1.0" encoding="utf-8"?>
<ds:datastoreItem xmlns:ds="http://schemas.openxmlformats.org/officeDocument/2006/customXml" ds:itemID="{CB8ED75A-16A1-45CB-85E1-D8E9D7CA39BD}">
  <ds:schemaRefs>
    <ds:schemaRef ds:uri="http://schemas.microsoft.com/sharepoint/v3/contenttype/forms"/>
  </ds:schemaRefs>
</ds:datastoreItem>
</file>

<file path=customXml/itemProps2.xml><?xml version="1.0" encoding="utf-8"?>
<ds:datastoreItem xmlns:ds="http://schemas.openxmlformats.org/officeDocument/2006/customXml" ds:itemID="{C2E38313-D9B1-4BFD-8CD7-27DA84676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8ed2e-50d7-462e-adee-0ab5027f7949"/>
    <ds:schemaRef ds:uri="766c8fac-bf54-428c-ba6c-ed91f54f41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61C47-A21D-4523-A93D-4E4CE557A107}">
  <ds:schemaRefs>
    <ds:schemaRef ds:uri="http://purl.org/dc/terms/"/>
    <ds:schemaRef ds:uri="03b8ed2e-50d7-462e-adee-0ab5027f7949"/>
    <ds:schemaRef ds:uri="766c8fac-bf54-428c-ba6c-ed91f54f411a"/>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FIVEX Template</Template>
  <TotalTime>10775</TotalTime>
  <Words>2102</Words>
  <Application>Microsoft Office PowerPoint</Application>
  <PresentationFormat>Widescreen</PresentationFormat>
  <Paragraphs>484</Paragraphs>
  <Slides>40</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Wingdings</vt:lpstr>
      <vt:lpstr>FIVEX Theme</vt:lpstr>
      <vt:lpstr>1_Content Slides</vt:lpstr>
      <vt:lpstr>  Balancing to Takt Time in a Non-Manufacturing Setting</vt:lpstr>
      <vt:lpstr>PowerPoint Presentation</vt:lpstr>
      <vt:lpstr>Lean Culture at IDEXX</vt:lpstr>
      <vt:lpstr>Lean Organization </vt:lpstr>
      <vt:lpstr>WHAT A LEAN CULTURE LOOKS LIKE</vt:lpstr>
      <vt:lpstr>PARASITOLOGY (O&amp;P)</vt:lpstr>
      <vt:lpstr>Our Project Process</vt:lpstr>
      <vt:lpstr>Key things to know</vt:lpstr>
      <vt:lpstr>Sample Process One or Two People</vt:lpstr>
      <vt:lpstr>PowerPoint Presentation</vt:lpstr>
      <vt:lpstr>Standardize the Process and Balance the Work</vt:lpstr>
      <vt:lpstr>Balance and Key Terms</vt:lpstr>
      <vt:lpstr>A Process: Un-Balanced</vt:lpstr>
      <vt:lpstr>A Process: Un-Balanced</vt:lpstr>
      <vt:lpstr>A Process: Un-Balanced – In 1 Hour</vt:lpstr>
      <vt:lpstr>A Process: Un-Balanced – In 5 Hours</vt:lpstr>
      <vt:lpstr>A Process: Un-Balanced – In 8 Hours</vt:lpstr>
      <vt:lpstr>Let’s Balance it!</vt:lpstr>
      <vt:lpstr>Look Inside…</vt:lpstr>
      <vt:lpstr>Look Inside… can we balance by looking at sub-steps?</vt:lpstr>
      <vt:lpstr>A Process: More-Balanced – In 8 Hour</vt:lpstr>
      <vt:lpstr>Sample Process</vt:lpstr>
      <vt:lpstr>Our Process: Distribute work across 4 Roles</vt:lpstr>
      <vt:lpstr>Takt Time</vt:lpstr>
      <vt:lpstr>Takt Time = Cadence</vt:lpstr>
      <vt:lpstr>Takt Time Calculation</vt:lpstr>
      <vt:lpstr>Balance to Takt Time… Two Choices</vt:lpstr>
      <vt:lpstr>Balancing to Takt Time: Re-balancing to Takt Time</vt:lpstr>
      <vt:lpstr>Balancing to Takt Time: Re-balancing to Takt Time</vt:lpstr>
      <vt:lpstr>Re-balancing to Takt Time – 8 hours</vt:lpstr>
      <vt:lpstr>Our Process: Still unbalanced  - Our takt time is ~ 10 sec/sample</vt:lpstr>
      <vt:lpstr>Balance the work groups to Takt Time</vt:lpstr>
      <vt:lpstr>Balancing to Takt Time:  Tollgates</vt:lpstr>
      <vt:lpstr>Remember our Process: Balanced</vt:lpstr>
      <vt:lpstr>Rapid Improvement Event and beyond</vt:lpstr>
      <vt:lpstr>In the lab….</vt:lpstr>
      <vt:lpstr>Coaching</vt:lpstr>
      <vt:lpstr>Learnings</vt:lpstr>
      <vt:lpstr>Learnings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RIE Update</dc:title>
  <dc:creator>Jahn, Adam</dc:creator>
  <cp:lastModifiedBy>Frewin, Anne</cp:lastModifiedBy>
  <cp:revision>99</cp:revision>
  <cp:lastPrinted>2019-05-08T05:56:13Z</cp:lastPrinted>
  <dcterms:created xsi:type="dcterms:W3CDTF">2019-03-28T13:17:37Z</dcterms:created>
  <dcterms:modified xsi:type="dcterms:W3CDTF">2019-09-04T18:13:11Z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IDELPD</vt:lpwstr>
  </property>
  <property fmtid="{D5CDD505-2E9C-101B-9397-08002B2CF9AE}" pid="3" name="Version">
    <vt:lpwstr>LPD_v1.4</vt:lpwstr>
  </property>
  <property fmtid="{D5CDD505-2E9C-101B-9397-08002B2CF9AE}" pid="4" name="ContentTypeId">
    <vt:lpwstr>0x0101009556E73A50A3D047A4AF4870E4FF653C</vt:lpwstr>
  </property>
  <property fmtid="{D5CDD505-2E9C-101B-9397-08002B2CF9AE}" pid="5" name="Order">
    <vt:r8>197500</vt:r8>
  </property>
  <property fmtid="{D5CDD505-2E9C-101B-9397-08002B2CF9AE}" pid="6" name="SharedWithUsers">
    <vt:lpwstr>80;#Holland, John;#163;#Mackey, Krystal</vt:lpwstr>
  </property>
  <property fmtid="{D5CDD505-2E9C-101B-9397-08002B2CF9AE}" pid="7" name="ComplianceAssetId">
    <vt:lpwstr/>
  </property>
  <property fmtid="{D5CDD505-2E9C-101B-9397-08002B2CF9AE}" pid="8" name="AuthorIds_UIVersion_512">
    <vt:lpwstr>16</vt:lpwstr>
  </property>
  <property fmtid="{D5CDD505-2E9C-101B-9397-08002B2CF9AE}" pid="9" name="AuthorIds_UIVersion_3584">
    <vt:lpwstr>76</vt:lpwstr>
  </property>
</Properties>
</file>